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83" r:id="rId5"/>
    <p:sldId id="354" r:id="rId6"/>
    <p:sldId id="357" r:id="rId7"/>
    <p:sldId id="375" r:id="rId8"/>
    <p:sldId id="359" r:id="rId9"/>
    <p:sldId id="376" r:id="rId10"/>
    <p:sldId id="367" r:id="rId11"/>
    <p:sldId id="373" r:id="rId12"/>
    <p:sldId id="372" r:id="rId13"/>
    <p:sldId id="368" r:id="rId14"/>
    <p:sldId id="369" r:id="rId15"/>
    <p:sldId id="363" r:id="rId16"/>
    <p:sldId id="364" r:id="rId17"/>
    <p:sldId id="365" r:id="rId18"/>
    <p:sldId id="366" r:id="rId19"/>
    <p:sldId id="370" r:id="rId20"/>
    <p:sldId id="371" r:id="rId21"/>
    <p:sldId id="360" r:id="rId22"/>
    <p:sldId id="361" r:id="rId23"/>
    <p:sldId id="284" r:id="rId24"/>
    <p:sldId id="28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8468" autoAdjust="0"/>
  </p:normalViewPr>
  <p:slideViewPr>
    <p:cSldViewPr snapToGrid="0">
      <p:cViewPr varScale="1">
        <p:scale>
          <a:sx n="64" d="100"/>
          <a:sy n="64" d="100"/>
        </p:scale>
        <p:origin x="2075" y="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o, Zijia" userId="4610d45e-a424-4eaf-9428-2bf952b98ffe" providerId="ADAL" clId="{E6C8CD53-A43F-4647-9A9F-247CAAE08B0B}"/>
    <pc:docChg chg="modSld">
      <pc:chgData name="Cao, Zijia" userId="4610d45e-a424-4eaf-9428-2bf952b98ffe" providerId="ADAL" clId="{E6C8CD53-A43F-4647-9A9F-247CAAE08B0B}" dt="2021-12-16T19:07:54.273" v="21" actId="20577"/>
      <pc:docMkLst>
        <pc:docMk/>
      </pc:docMkLst>
      <pc:sldChg chg="modNotesTx">
        <pc:chgData name="Cao, Zijia" userId="4610d45e-a424-4eaf-9428-2bf952b98ffe" providerId="ADAL" clId="{E6C8CD53-A43F-4647-9A9F-247CAAE08B0B}" dt="2021-12-16T19:06:57.492" v="0" actId="20577"/>
        <pc:sldMkLst>
          <pc:docMk/>
          <pc:sldMk cId="4172863207" sldId="283"/>
        </pc:sldMkLst>
      </pc:sldChg>
      <pc:sldChg chg="modNotesTx">
        <pc:chgData name="Cao, Zijia" userId="4610d45e-a424-4eaf-9428-2bf952b98ffe" providerId="ADAL" clId="{E6C8CD53-A43F-4647-9A9F-247CAAE08B0B}" dt="2021-12-16T19:07:52.801" v="20" actId="20577"/>
        <pc:sldMkLst>
          <pc:docMk/>
          <pc:sldMk cId="3134792297" sldId="284"/>
        </pc:sldMkLst>
      </pc:sldChg>
      <pc:sldChg chg="modNotesTx">
        <pc:chgData name="Cao, Zijia" userId="4610d45e-a424-4eaf-9428-2bf952b98ffe" providerId="ADAL" clId="{E6C8CD53-A43F-4647-9A9F-247CAAE08B0B}" dt="2021-12-16T19:07:54.273" v="21" actId="20577"/>
        <pc:sldMkLst>
          <pc:docMk/>
          <pc:sldMk cId="890243821" sldId="285"/>
        </pc:sldMkLst>
      </pc:sldChg>
      <pc:sldChg chg="modNotesTx">
        <pc:chgData name="Cao, Zijia" userId="4610d45e-a424-4eaf-9428-2bf952b98ffe" providerId="ADAL" clId="{E6C8CD53-A43F-4647-9A9F-247CAAE08B0B}" dt="2021-12-16T19:07:00.047" v="1" actId="20577"/>
        <pc:sldMkLst>
          <pc:docMk/>
          <pc:sldMk cId="739802678" sldId="354"/>
        </pc:sldMkLst>
      </pc:sldChg>
      <pc:sldChg chg="modNotesTx">
        <pc:chgData name="Cao, Zijia" userId="4610d45e-a424-4eaf-9428-2bf952b98ffe" providerId="ADAL" clId="{E6C8CD53-A43F-4647-9A9F-247CAAE08B0B}" dt="2021-12-16T19:07:02.559" v="2" actId="20577"/>
        <pc:sldMkLst>
          <pc:docMk/>
          <pc:sldMk cId="31418165" sldId="357"/>
        </pc:sldMkLst>
      </pc:sldChg>
      <pc:sldChg chg="modNotesTx">
        <pc:chgData name="Cao, Zijia" userId="4610d45e-a424-4eaf-9428-2bf952b98ffe" providerId="ADAL" clId="{E6C8CD53-A43F-4647-9A9F-247CAAE08B0B}" dt="2021-12-16T19:07:07.904" v="4" actId="20577"/>
        <pc:sldMkLst>
          <pc:docMk/>
          <pc:sldMk cId="2655885058" sldId="359"/>
        </pc:sldMkLst>
      </pc:sldChg>
      <pc:sldChg chg="modNotesTx">
        <pc:chgData name="Cao, Zijia" userId="4610d45e-a424-4eaf-9428-2bf952b98ffe" providerId="ADAL" clId="{E6C8CD53-A43F-4647-9A9F-247CAAE08B0B}" dt="2021-12-16T19:07:44.979" v="17" actId="20577"/>
        <pc:sldMkLst>
          <pc:docMk/>
          <pc:sldMk cId="2519398538" sldId="360"/>
        </pc:sldMkLst>
      </pc:sldChg>
      <pc:sldChg chg="modNotesTx">
        <pc:chgData name="Cao, Zijia" userId="4610d45e-a424-4eaf-9428-2bf952b98ffe" providerId="ADAL" clId="{E6C8CD53-A43F-4647-9A9F-247CAAE08B0B}" dt="2021-12-16T19:07:47.587" v="18" actId="20577"/>
        <pc:sldMkLst>
          <pc:docMk/>
          <pc:sldMk cId="2935735389" sldId="361"/>
        </pc:sldMkLst>
      </pc:sldChg>
      <pc:sldChg chg="modNotesTx">
        <pc:chgData name="Cao, Zijia" userId="4610d45e-a424-4eaf-9428-2bf952b98ffe" providerId="ADAL" clId="{E6C8CD53-A43F-4647-9A9F-247CAAE08B0B}" dt="2021-12-16T19:07:29.650" v="11" actId="20577"/>
        <pc:sldMkLst>
          <pc:docMk/>
          <pc:sldMk cId="3113407723" sldId="363"/>
        </pc:sldMkLst>
      </pc:sldChg>
      <pc:sldChg chg="modNotesTx">
        <pc:chgData name="Cao, Zijia" userId="4610d45e-a424-4eaf-9428-2bf952b98ffe" providerId="ADAL" clId="{E6C8CD53-A43F-4647-9A9F-247CAAE08B0B}" dt="2021-12-16T19:07:31.594" v="12" actId="20577"/>
        <pc:sldMkLst>
          <pc:docMk/>
          <pc:sldMk cId="1121201903" sldId="364"/>
        </pc:sldMkLst>
      </pc:sldChg>
      <pc:sldChg chg="modNotesTx">
        <pc:chgData name="Cao, Zijia" userId="4610d45e-a424-4eaf-9428-2bf952b98ffe" providerId="ADAL" clId="{E6C8CD53-A43F-4647-9A9F-247CAAE08B0B}" dt="2021-12-16T19:07:34.198" v="13" actId="20577"/>
        <pc:sldMkLst>
          <pc:docMk/>
          <pc:sldMk cId="1054375649" sldId="365"/>
        </pc:sldMkLst>
      </pc:sldChg>
      <pc:sldChg chg="modNotesTx">
        <pc:chgData name="Cao, Zijia" userId="4610d45e-a424-4eaf-9428-2bf952b98ffe" providerId="ADAL" clId="{E6C8CD53-A43F-4647-9A9F-247CAAE08B0B}" dt="2021-12-16T19:07:37.048" v="14" actId="20577"/>
        <pc:sldMkLst>
          <pc:docMk/>
          <pc:sldMk cId="1021357820" sldId="366"/>
        </pc:sldMkLst>
      </pc:sldChg>
      <pc:sldChg chg="modNotesTx">
        <pc:chgData name="Cao, Zijia" userId="4610d45e-a424-4eaf-9428-2bf952b98ffe" providerId="ADAL" clId="{E6C8CD53-A43F-4647-9A9F-247CAAE08B0B}" dt="2021-12-16T19:07:12.925" v="6" actId="20577"/>
        <pc:sldMkLst>
          <pc:docMk/>
          <pc:sldMk cId="689220778" sldId="367"/>
        </pc:sldMkLst>
      </pc:sldChg>
      <pc:sldChg chg="modNotesTx">
        <pc:chgData name="Cao, Zijia" userId="4610d45e-a424-4eaf-9428-2bf952b98ffe" providerId="ADAL" clId="{E6C8CD53-A43F-4647-9A9F-247CAAE08B0B}" dt="2021-12-16T19:07:22.869" v="9" actId="20577"/>
        <pc:sldMkLst>
          <pc:docMk/>
          <pc:sldMk cId="1162020359" sldId="368"/>
        </pc:sldMkLst>
      </pc:sldChg>
      <pc:sldChg chg="modNotesTx">
        <pc:chgData name="Cao, Zijia" userId="4610d45e-a424-4eaf-9428-2bf952b98ffe" providerId="ADAL" clId="{E6C8CD53-A43F-4647-9A9F-247CAAE08B0B}" dt="2021-12-16T19:07:26.593" v="10" actId="20577"/>
        <pc:sldMkLst>
          <pc:docMk/>
          <pc:sldMk cId="1521730974" sldId="369"/>
        </pc:sldMkLst>
      </pc:sldChg>
      <pc:sldChg chg="modNotesTx">
        <pc:chgData name="Cao, Zijia" userId="4610d45e-a424-4eaf-9428-2bf952b98ffe" providerId="ADAL" clId="{E6C8CD53-A43F-4647-9A9F-247CAAE08B0B}" dt="2021-12-16T19:07:40.298" v="15" actId="20577"/>
        <pc:sldMkLst>
          <pc:docMk/>
          <pc:sldMk cId="2765270900" sldId="370"/>
        </pc:sldMkLst>
      </pc:sldChg>
      <pc:sldChg chg="modNotesTx">
        <pc:chgData name="Cao, Zijia" userId="4610d45e-a424-4eaf-9428-2bf952b98ffe" providerId="ADAL" clId="{E6C8CD53-A43F-4647-9A9F-247CAAE08B0B}" dt="2021-12-16T19:07:43.178" v="16" actId="20577"/>
        <pc:sldMkLst>
          <pc:docMk/>
          <pc:sldMk cId="1048917925" sldId="371"/>
        </pc:sldMkLst>
      </pc:sldChg>
      <pc:sldChg chg="modNotesTx">
        <pc:chgData name="Cao, Zijia" userId="4610d45e-a424-4eaf-9428-2bf952b98ffe" providerId="ADAL" clId="{E6C8CD53-A43F-4647-9A9F-247CAAE08B0B}" dt="2021-12-16T19:07:20.132" v="8" actId="20577"/>
        <pc:sldMkLst>
          <pc:docMk/>
          <pc:sldMk cId="2966889406" sldId="372"/>
        </pc:sldMkLst>
      </pc:sldChg>
      <pc:sldChg chg="modNotesTx">
        <pc:chgData name="Cao, Zijia" userId="4610d45e-a424-4eaf-9428-2bf952b98ffe" providerId="ADAL" clId="{E6C8CD53-A43F-4647-9A9F-247CAAE08B0B}" dt="2021-12-16T19:07:16.864" v="7" actId="20577"/>
        <pc:sldMkLst>
          <pc:docMk/>
          <pc:sldMk cId="1467891571" sldId="373"/>
        </pc:sldMkLst>
      </pc:sldChg>
      <pc:sldChg chg="modNotesTx">
        <pc:chgData name="Cao, Zijia" userId="4610d45e-a424-4eaf-9428-2bf952b98ffe" providerId="ADAL" clId="{E6C8CD53-A43F-4647-9A9F-247CAAE08B0B}" dt="2021-12-16T19:07:04.819" v="3" actId="20577"/>
        <pc:sldMkLst>
          <pc:docMk/>
          <pc:sldMk cId="3936671867" sldId="375"/>
        </pc:sldMkLst>
      </pc:sldChg>
      <pc:sldChg chg="modNotesTx">
        <pc:chgData name="Cao, Zijia" userId="4610d45e-a424-4eaf-9428-2bf952b98ffe" providerId="ADAL" clId="{E6C8CD53-A43F-4647-9A9F-247CAAE08B0B}" dt="2021-12-16T19:07:10.733" v="5" actId="20577"/>
        <pc:sldMkLst>
          <pc:docMk/>
          <pc:sldMk cId="146388930" sldId="376"/>
        </pc:sldMkLst>
      </pc:sldChg>
    </pc:docChg>
  </pc:docChgLst>
  <pc:docChgLst>
    <pc:chgData name="Cao, Zijia" userId="4610d45e-a424-4eaf-9428-2bf952b98ffe" providerId="ADAL" clId="{8FF9E8B1-033F-403A-BF0C-AF9199C0436A}"/>
    <pc:docChg chg="undo redo custSel addSld delSld modSld sldOrd">
      <pc:chgData name="Cao, Zijia" userId="4610d45e-a424-4eaf-9428-2bf952b98ffe" providerId="ADAL" clId="{8FF9E8B1-033F-403A-BF0C-AF9199C0436A}" dt="2021-12-16T02:03:08.302" v="29725" actId="20577"/>
      <pc:docMkLst>
        <pc:docMk/>
      </pc:docMkLst>
      <pc:sldChg chg="del">
        <pc:chgData name="Cao, Zijia" userId="4610d45e-a424-4eaf-9428-2bf952b98ffe" providerId="ADAL" clId="{8FF9E8B1-033F-403A-BF0C-AF9199C0436A}" dt="2021-12-14T01:58:17.310" v="528" actId="47"/>
        <pc:sldMkLst>
          <pc:docMk/>
          <pc:sldMk cId="138845477" sldId="256"/>
        </pc:sldMkLst>
      </pc:sldChg>
      <pc:sldChg chg="modSp mod modNotesTx">
        <pc:chgData name="Cao, Zijia" userId="4610d45e-a424-4eaf-9428-2bf952b98ffe" providerId="ADAL" clId="{8FF9E8B1-033F-403A-BF0C-AF9199C0436A}" dt="2021-12-16T01:58:10.883" v="29692" actId="20577"/>
        <pc:sldMkLst>
          <pc:docMk/>
          <pc:sldMk cId="4172863207" sldId="283"/>
        </pc:sldMkLst>
        <pc:spChg chg="mod">
          <ac:chgData name="Cao, Zijia" userId="4610d45e-a424-4eaf-9428-2bf952b98ffe" providerId="ADAL" clId="{8FF9E8B1-033F-403A-BF0C-AF9199C0436A}" dt="2021-12-14T01:45:14.916" v="5" actId="20577"/>
          <ac:spMkLst>
            <pc:docMk/>
            <pc:sldMk cId="4172863207" sldId="283"/>
            <ac:spMk id="14" creationId="{726DB27F-E177-49AD-82A4-B538F450FD76}"/>
          </ac:spMkLst>
        </pc:spChg>
      </pc:sldChg>
      <pc:sldChg chg="add">
        <pc:chgData name="Cao, Zijia" userId="4610d45e-a424-4eaf-9428-2bf952b98ffe" providerId="ADAL" clId="{8FF9E8B1-033F-403A-BF0C-AF9199C0436A}" dt="2021-12-14T01:48:55.514" v="7"/>
        <pc:sldMkLst>
          <pc:docMk/>
          <pc:sldMk cId="3134792297" sldId="284"/>
        </pc:sldMkLst>
      </pc:sldChg>
      <pc:sldChg chg="addSp delSp modSp add mod setBg delAnim">
        <pc:chgData name="Cao, Zijia" userId="4610d45e-a424-4eaf-9428-2bf952b98ffe" providerId="ADAL" clId="{8FF9E8B1-033F-403A-BF0C-AF9199C0436A}" dt="2021-12-14T15:21:04.368" v="4445" actId="1076"/>
        <pc:sldMkLst>
          <pc:docMk/>
          <pc:sldMk cId="890243821" sldId="285"/>
        </pc:sldMkLst>
        <pc:spChg chg="del">
          <ac:chgData name="Cao, Zijia" userId="4610d45e-a424-4eaf-9428-2bf952b98ffe" providerId="ADAL" clId="{8FF9E8B1-033F-403A-BF0C-AF9199C0436A}" dt="2021-12-14T15:20:49.503" v="4439" actId="478"/>
          <ac:spMkLst>
            <pc:docMk/>
            <pc:sldMk cId="890243821" sldId="285"/>
            <ac:spMk id="8" creationId="{23FB6006-C678-4A4A-A450-5193BD09F08A}"/>
          </ac:spMkLst>
        </pc:spChg>
        <pc:spChg chg="add del mod">
          <ac:chgData name="Cao, Zijia" userId="4610d45e-a424-4eaf-9428-2bf952b98ffe" providerId="ADAL" clId="{8FF9E8B1-033F-403A-BF0C-AF9199C0436A}" dt="2021-12-14T15:21:04.368" v="4445" actId="1076"/>
          <ac:spMkLst>
            <pc:docMk/>
            <pc:sldMk cId="890243821" sldId="285"/>
            <ac:spMk id="19" creationId="{A72F2A3F-7AAB-4717-A83D-CCE109336C89}"/>
          </ac:spMkLst>
        </pc:spChg>
        <pc:picChg chg="del">
          <ac:chgData name="Cao, Zijia" userId="4610d45e-a424-4eaf-9428-2bf952b98ffe" providerId="ADAL" clId="{8FF9E8B1-033F-403A-BF0C-AF9199C0436A}" dt="2021-12-14T15:20:46.556" v="4438" actId="478"/>
          <ac:picMkLst>
            <pc:docMk/>
            <pc:sldMk cId="890243821" sldId="285"/>
            <ac:picMk id="11" creationId="{A66E6CDF-E35D-48E8-9043-24DFB0CD29AC}"/>
          </ac:picMkLst>
        </pc:picChg>
      </pc:sldChg>
      <pc:sldChg chg="modSp add del mod ord modNotesTx">
        <pc:chgData name="Cao, Zijia" userId="4610d45e-a424-4eaf-9428-2bf952b98ffe" providerId="ADAL" clId="{8FF9E8B1-033F-403A-BF0C-AF9199C0436A}" dt="2021-12-14T02:07:03.170" v="818" actId="47"/>
        <pc:sldMkLst>
          <pc:docMk/>
          <pc:sldMk cId="1290051484" sldId="305"/>
        </pc:sldMkLst>
        <pc:spChg chg="mod">
          <ac:chgData name="Cao, Zijia" userId="4610d45e-a424-4eaf-9428-2bf952b98ffe" providerId="ADAL" clId="{8FF9E8B1-033F-403A-BF0C-AF9199C0436A}" dt="2021-12-14T01:57:35.947" v="527" actId="20577"/>
          <ac:spMkLst>
            <pc:docMk/>
            <pc:sldMk cId="1290051484" sldId="305"/>
            <ac:spMk id="21" creationId="{B871C812-0B9E-4324-8DA3-03B3CB6E147F}"/>
          </ac:spMkLst>
        </pc:spChg>
        <pc:spChg chg="mod">
          <ac:chgData name="Cao, Zijia" userId="4610d45e-a424-4eaf-9428-2bf952b98ffe" providerId="ADAL" clId="{8FF9E8B1-033F-403A-BF0C-AF9199C0436A}" dt="2021-12-14T01:53:20.501" v="31" actId="207"/>
          <ac:spMkLst>
            <pc:docMk/>
            <pc:sldMk cId="1290051484" sldId="305"/>
            <ac:spMk id="29" creationId="{A7B336BA-890C-41BC-92A7-39248AB43482}"/>
          </ac:spMkLst>
        </pc:spChg>
      </pc:sldChg>
      <pc:sldChg chg="addSp delSp modSp add mod setBg addAnim delAnim modAnim modNotesTx">
        <pc:chgData name="Cao, Zijia" userId="4610d45e-a424-4eaf-9428-2bf952b98ffe" providerId="ADAL" clId="{8FF9E8B1-033F-403A-BF0C-AF9199C0436A}" dt="2021-12-16T01:59:05.803" v="29716" actId="20577"/>
        <pc:sldMkLst>
          <pc:docMk/>
          <pc:sldMk cId="739802678" sldId="354"/>
        </pc:sldMkLst>
        <pc:spChg chg="del mod">
          <ac:chgData name="Cao, Zijia" userId="4610d45e-a424-4eaf-9428-2bf952b98ffe" providerId="ADAL" clId="{8FF9E8B1-033F-403A-BF0C-AF9199C0436A}" dt="2021-12-14T02:06:18.194" v="808" actId="478"/>
          <ac:spMkLst>
            <pc:docMk/>
            <pc:sldMk cId="739802678" sldId="354"/>
            <ac:spMk id="2" creationId="{C1A65C6E-8D94-4609-95AE-7C7F175AD7AB}"/>
          </ac:spMkLst>
        </pc:spChg>
        <pc:spChg chg="add del mod">
          <ac:chgData name="Cao, Zijia" userId="4610d45e-a424-4eaf-9428-2bf952b98ffe" providerId="ADAL" clId="{8FF9E8B1-033F-403A-BF0C-AF9199C0436A}" dt="2021-12-14T02:06:37.291" v="811" actId="478"/>
          <ac:spMkLst>
            <pc:docMk/>
            <pc:sldMk cId="739802678" sldId="354"/>
            <ac:spMk id="5" creationId="{E4F10367-058B-4781-94EA-3E437FD792C3}"/>
          </ac:spMkLst>
        </pc:spChg>
        <pc:spChg chg="add mod">
          <ac:chgData name="Cao, Zijia" userId="4610d45e-a424-4eaf-9428-2bf952b98ffe" providerId="ADAL" clId="{8FF9E8B1-033F-403A-BF0C-AF9199C0436A}" dt="2021-12-14T02:06:43.090" v="812"/>
          <ac:spMkLst>
            <pc:docMk/>
            <pc:sldMk cId="739802678" sldId="354"/>
            <ac:spMk id="8" creationId="{F6CBEF11-1C27-4DBF-BDCB-B537499E2040}"/>
          </ac:spMkLst>
        </pc:spChg>
        <pc:spChg chg="add mod">
          <ac:chgData name="Cao, Zijia" userId="4610d45e-a424-4eaf-9428-2bf952b98ffe" providerId="ADAL" clId="{8FF9E8B1-033F-403A-BF0C-AF9199C0436A}" dt="2021-12-14T04:36:00.787" v="2357" actId="1076"/>
          <ac:spMkLst>
            <pc:docMk/>
            <pc:sldMk cId="739802678" sldId="354"/>
            <ac:spMk id="9" creationId="{0E794D9B-2CED-4718-81F1-E7026CF3735E}"/>
          </ac:spMkLst>
        </pc:spChg>
        <pc:spChg chg="add mod">
          <ac:chgData name="Cao, Zijia" userId="4610d45e-a424-4eaf-9428-2bf952b98ffe" providerId="ADAL" clId="{8FF9E8B1-033F-403A-BF0C-AF9199C0436A}" dt="2021-12-14T04:35:54.708" v="2356" actId="1076"/>
          <ac:spMkLst>
            <pc:docMk/>
            <pc:sldMk cId="739802678" sldId="354"/>
            <ac:spMk id="10" creationId="{C8CEE363-D500-4167-A14C-C01421459D59}"/>
          </ac:spMkLst>
        </pc:spChg>
        <pc:spChg chg="del mod">
          <ac:chgData name="Cao, Zijia" userId="4610d45e-a424-4eaf-9428-2bf952b98ffe" providerId="ADAL" clId="{8FF9E8B1-033F-403A-BF0C-AF9199C0436A}" dt="2021-12-14T02:06:16.304" v="807" actId="478"/>
          <ac:spMkLst>
            <pc:docMk/>
            <pc:sldMk cId="739802678" sldId="354"/>
            <ac:spMk id="21" creationId="{B871C812-0B9E-4324-8DA3-03B3CB6E147F}"/>
          </ac:spMkLst>
        </pc:spChg>
        <pc:picChg chg="add del">
          <ac:chgData name="Cao, Zijia" userId="4610d45e-a424-4eaf-9428-2bf952b98ffe" providerId="ADAL" clId="{8FF9E8B1-033F-403A-BF0C-AF9199C0436A}" dt="2021-12-14T15:17:16.389" v="4378" actId="478"/>
          <ac:picMkLst>
            <pc:docMk/>
            <pc:sldMk cId="739802678" sldId="354"/>
            <ac:picMk id="4" creationId="{588CA929-B3B2-41E3-99B6-658B433D5624}"/>
          </ac:picMkLst>
        </pc:picChg>
        <pc:picChg chg="del">
          <ac:chgData name="Cao, Zijia" userId="4610d45e-a424-4eaf-9428-2bf952b98ffe" providerId="ADAL" clId="{8FF9E8B1-033F-403A-BF0C-AF9199C0436A}" dt="2021-12-14T15:17:17.503" v="4379" actId="478"/>
          <ac:picMkLst>
            <pc:docMk/>
            <pc:sldMk cId="739802678" sldId="354"/>
            <ac:picMk id="7" creationId="{3B91FC3F-ACB2-4F7A-859A-B9CCA8DC9053}"/>
          </ac:picMkLst>
        </pc:picChg>
      </pc:sldChg>
      <pc:sldChg chg="addSp delSp modSp add del mod delAnim modAnim">
        <pc:chgData name="Cao, Zijia" userId="4610d45e-a424-4eaf-9428-2bf952b98ffe" providerId="ADAL" clId="{8FF9E8B1-033F-403A-BF0C-AF9199C0436A}" dt="2021-12-14T02:11:12.545" v="896" actId="47"/>
        <pc:sldMkLst>
          <pc:docMk/>
          <pc:sldMk cId="1236733391" sldId="355"/>
        </pc:sldMkLst>
        <pc:spChg chg="del mod">
          <ac:chgData name="Cao, Zijia" userId="4610d45e-a424-4eaf-9428-2bf952b98ffe" providerId="ADAL" clId="{8FF9E8B1-033F-403A-BF0C-AF9199C0436A}" dt="2021-12-14T02:10:42.018" v="892" actId="478"/>
          <ac:spMkLst>
            <pc:docMk/>
            <pc:sldMk cId="1236733391" sldId="355"/>
            <ac:spMk id="2" creationId="{C1A65C6E-8D94-4609-95AE-7C7F175AD7AB}"/>
          </ac:spMkLst>
        </pc:spChg>
        <pc:spChg chg="add del mod">
          <ac:chgData name="Cao, Zijia" userId="4610d45e-a424-4eaf-9428-2bf952b98ffe" providerId="ADAL" clId="{8FF9E8B1-033F-403A-BF0C-AF9199C0436A}" dt="2021-12-14T02:10:49.877" v="894"/>
          <ac:spMkLst>
            <pc:docMk/>
            <pc:sldMk cId="1236733391" sldId="355"/>
            <ac:spMk id="5" creationId="{3025C387-8569-484C-862D-0A91A67ECD5E}"/>
          </ac:spMkLst>
        </pc:spChg>
        <pc:spChg chg="add del mod">
          <ac:chgData name="Cao, Zijia" userId="4610d45e-a424-4eaf-9428-2bf952b98ffe" providerId="ADAL" clId="{8FF9E8B1-033F-403A-BF0C-AF9199C0436A}" dt="2021-12-14T02:10:40.297" v="891"/>
          <ac:spMkLst>
            <pc:docMk/>
            <pc:sldMk cId="1236733391" sldId="355"/>
            <ac:spMk id="6" creationId="{4D36717D-F8A6-4FB9-8DCC-76FC539EF5B6}"/>
          </ac:spMkLst>
        </pc:spChg>
        <pc:spChg chg="add del mod">
          <ac:chgData name="Cao, Zijia" userId="4610d45e-a424-4eaf-9428-2bf952b98ffe" providerId="ADAL" clId="{8FF9E8B1-033F-403A-BF0C-AF9199C0436A}" dt="2021-12-14T02:10:49.877" v="894"/>
          <ac:spMkLst>
            <pc:docMk/>
            <pc:sldMk cId="1236733391" sldId="355"/>
            <ac:spMk id="9" creationId="{6C6BF64C-5896-4A53-ABA7-7F5FD3E55305}"/>
          </ac:spMkLst>
        </pc:spChg>
        <pc:spChg chg="add mod">
          <ac:chgData name="Cao, Zijia" userId="4610d45e-a424-4eaf-9428-2bf952b98ffe" providerId="ADAL" clId="{8FF9E8B1-033F-403A-BF0C-AF9199C0436A}" dt="2021-12-14T02:10:53.317" v="895"/>
          <ac:spMkLst>
            <pc:docMk/>
            <pc:sldMk cId="1236733391" sldId="355"/>
            <ac:spMk id="10" creationId="{8ADB9E28-E526-451C-881F-61A481A3D4C2}"/>
          </ac:spMkLst>
        </pc:spChg>
        <pc:spChg chg="mod">
          <ac:chgData name="Cao, Zijia" userId="4610d45e-a424-4eaf-9428-2bf952b98ffe" providerId="ADAL" clId="{8FF9E8B1-033F-403A-BF0C-AF9199C0436A}" dt="2021-12-14T02:10:03.525" v="887" actId="1076"/>
          <ac:spMkLst>
            <pc:docMk/>
            <pc:sldMk cId="1236733391" sldId="355"/>
            <ac:spMk id="21" creationId="{B871C812-0B9E-4324-8DA3-03B3CB6E147F}"/>
          </ac:spMkLst>
        </pc:spChg>
        <pc:picChg chg="mod">
          <ac:chgData name="Cao, Zijia" userId="4610d45e-a424-4eaf-9428-2bf952b98ffe" providerId="ADAL" clId="{8FF9E8B1-033F-403A-BF0C-AF9199C0436A}" dt="2021-12-14T02:10:01.150" v="886" actId="1076"/>
          <ac:picMkLst>
            <pc:docMk/>
            <pc:sldMk cId="1236733391" sldId="355"/>
            <ac:picMk id="4" creationId="{588CA929-B3B2-41E3-99B6-658B433D5624}"/>
          </ac:picMkLst>
        </pc:picChg>
      </pc:sldChg>
      <pc:sldChg chg="addSp delSp modSp add del mod delAnim">
        <pc:chgData name="Cao, Zijia" userId="4610d45e-a424-4eaf-9428-2bf952b98ffe" providerId="ADAL" clId="{8FF9E8B1-033F-403A-BF0C-AF9199C0436A}" dt="2021-12-14T02:11:36.581" v="907" actId="2696"/>
        <pc:sldMkLst>
          <pc:docMk/>
          <pc:sldMk cId="3946289577" sldId="356"/>
        </pc:sldMkLst>
        <pc:spChg chg="del">
          <ac:chgData name="Cao, Zijia" userId="4610d45e-a424-4eaf-9428-2bf952b98ffe" providerId="ADAL" clId="{8FF9E8B1-033F-403A-BF0C-AF9199C0436A}" dt="2021-12-14T02:09:25.400" v="883" actId="478"/>
          <ac:spMkLst>
            <pc:docMk/>
            <pc:sldMk cId="3946289577" sldId="356"/>
            <ac:spMk id="2" creationId="{C1A65C6E-8D94-4609-95AE-7C7F175AD7AB}"/>
          </ac:spMkLst>
        </pc:spChg>
        <pc:spChg chg="add mod">
          <ac:chgData name="Cao, Zijia" userId="4610d45e-a424-4eaf-9428-2bf952b98ffe" providerId="ADAL" clId="{8FF9E8B1-033F-403A-BF0C-AF9199C0436A}" dt="2021-12-14T02:09:25.400" v="883" actId="478"/>
          <ac:spMkLst>
            <pc:docMk/>
            <pc:sldMk cId="3946289577" sldId="356"/>
            <ac:spMk id="5" creationId="{FF767F07-2870-4AD4-B167-C40029554BF7}"/>
          </ac:spMkLst>
        </pc:spChg>
        <pc:spChg chg="del">
          <ac:chgData name="Cao, Zijia" userId="4610d45e-a424-4eaf-9428-2bf952b98ffe" providerId="ADAL" clId="{8FF9E8B1-033F-403A-BF0C-AF9199C0436A}" dt="2021-12-14T02:09:21.645" v="882" actId="478"/>
          <ac:spMkLst>
            <pc:docMk/>
            <pc:sldMk cId="3946289577" sldId="356"/>
            <ac:spMk id="21" creationId="{B871C812-0B9E-4324-8DA3-03B3CB6E147F}"/>
          </ac:spMkLst>
        </pc:spChg>
      </pc:sldChg>
      <pc:sldChg chg="addSp delSp modSp add mod setBg delAnim modNotesTx">
        <pc:chgData name="Cao, Zijia" userId="4610d45e-a424-4eaf-9428-2bf952b98ffe" providerId="ADAL" clId="{8FF9E8B1-033F-403A-BF0C-AF9199C0436A}" dt="2021-12-16T01:58:02.601" v="29691" actId="20577"/>
        <pc:sldMkLst>
          <pc:docMk/>
          <pc:sldMk cId="31418165" sldId="357"/>
        </pc:sldMkLst>
        <pc:spChg chg="mod">
          <ac:chgData name="Cao, Zijia" userId="4610d45e-a424-4eaf-9428-2bf952b98ffe" providerId="ADAL" clId="{8FF9E8B1-033F-403A-BF0C-AF9199C0436A}" dt="2021-12-14T04:16:28.854" v="2175" actId="1076"/>
          <ac:spMkLst>
            <pc:docMk/>
            <pc:sldMk cId="31418165" sldId="357"/>
            <ac:spMk id="8" creationId="{F6CBEF11-1C27-4DBF-BDCB-B537499E2040}"/>
          </ac:spMkLst>
        </pc:spChg>
        <pc:spChg chg="del">
          <ac:chgData name="Cao, Zijia" userId="4610d45e-a424-4eaf-9428-2bf952b98ffe" providerId="ADAL" clId="{8FF9E8B1-033F-403A-BF0C-AF9199C0436A}" dt="2021-12-14T02:11:19.716" v="898" actId="478"/>
          <ac:spMkLst>
            <pc:docMk/>
            <pc:sldMk cId="31418165" sldId="357"/>
            <ac:spMk id="9" creationId="{0E794D9B-2CED-4718-81F1-E7026CF3735E}"/>
          </ac:spMkLst>
        </pc:spChg>
        <pc:spChg chg="del">
          <ac:chgData name="Cao, Zijia" userId="4610d45e-a424-4eaf-9428-2bf952b98ffe" providerId="ADAL" clId="{8FF9E8B1-033F-403A-BF0C-AF9199C0436A}" dt="2021-12-14T02:11:21.498" v="899" actId="478"/>
          <ac:spMkLst>
            <pc:docMk/>
            <pc:sldMk cId="31418165" sldId="357"/>
            <ac:spMk id="10" creationId="{C8CEE363-D500-4167-A14C-C01421459D59}"/>
          </ac:spMkLst>
        </pc:spChg>
        <pc:spChg chg="add mod">
          <ac:chgData name="Cao, Zijia" userId="4610d45e-a424-4eaf-9428-2bf952b98ffe" providerId="ADAL" clId="{8FF9E8B1-033F-403A-BF0C-AF9199C0436A}" dt="2021-12-15T05:09:28.998" v="12300" actId="20577"/>
          <ac:spMkLst>
            <pc:docMk/>
            <pc:sldMk cId="31418165" sldId="357"/>
            <ac:spMk id="11" creationId="{98E53D0F-45F9-444F-A3D2-EDBC81ACE61C}"/>
          </ac:spMkLst>
        </pc:spChg>
        <pc:picChg chg="del">
          <ac:chgData name="Cao, Zijia" userId="4610d45e-a424-4eaf-9428-2bf952b98ffe" providerId="ADAL" clId="{8FF9E8B1-033F-403A-BF0C-AF9199C0436A}" dt="2021-12-14T15:17:04.829" v="4373" actId="478"/>
          <ac:picMkLst>
            <pc:docMk/>
            <pc:sldMk cId="31418165" sldId="357"/>
            <ac:picMk id="4" creationId="{588CA929-B3B2-41E3-99B6-658B433D5624}"/>
          </ac:picMkLst>
        </pc:picChg>
        <pc:picChg chg="del">
          <ac:chgData name="Cao, Zijia" userId="4610d45e-a424-4eaf-9428-2bf952b98ffe" providerId="ADAL" clId="{8FF9E8B1-033F-403A-BF0C-AF9199C0436A}" dt="2021-12-14T15:17:06.064" v="4374" actId="478"/>
          <ac:picMkLst>
            <pc:docMk/>
            <pc:sldMk cId="31418165" sldId="357"/>
            <ac:picMk id="7" creationId="{3B91FC3F-ACB2-4F7A-859A-B9CCA8DC9053}"/>
          </ac:picMkLst>
        </pc:picChg>
      </pc:sldChg>
      <pc:sldChg chg="add del">
        <pc:chgData name="Cao, Zijia" userId="4610d45e-a424-4eaf-9428-2bf952b98ffe" providerId="ADAL" clId="{8FF9E8B1-033F-403A-BF0C-AF9199C0436A}" dt="2021-12-14T02:09:30.189" v="884" actId="2696"/>
        <pc:sldMkLst>
          <pc:docMk/>
          <pc:sldMk cId="2166271406" sldId="357"/>
        </pc:sldMkLst>
      </pc:sldChg>
      <pc:sldChg chg="addSp delSp modSp add del mod modAnim">
        <pc:chgData name="Cao, Zijia" userId="4610d45e-a424-4eaf-9428-2bf952b98ffe" providerId="ADAL" clId="{8FF9E8B1-033F-403A-BF0C-AF9199C0436A}" dt="2021-12-14T02:38:34.094" v="1413" actId="2696"/>
        <pc:sldMkLst>
          <pc:docMk/>
          <pc:sldMk cId="1462302071" sldId="358"/>
        </pc:sldMkLst>
        <pc:spChg chg="mod">
          <ac:chgData name="Cao, Zijia" userId="4610d45e-a424-4eaf-9428-2bf952b98ffe" providerId="ADAL" clId="{8FF9E8B1-033F-403A-BF0C-AF9199C0436A}" dt="2021-12-14T02:11:43.122" v="916" actId="20577"/>
          <ac:spMkLst>
            <pc:docMk/>
            <pc:sldMk cId="1462302071" sldId="358"/>
            <ac:spMk id="8" creationId="{F6CBEF11-1C27-4DBF-BDCB-B537499E2040}"/>
          </ac:spMkLst>
        </pc:spChg>
        <pc:graphicFrameChg chg="add del mod modGraphic">
          <ac:chgData name="Cao, Zijia" userId="4610d45e-a424-4eaf-9428-2bf952b98ffe" providerId="ADAL" clId="{8FF9E8B1-033F-403A-BF0C-AF9199C0436A}" dt="2021-12-14T02:13:14.545" v="925" actId="478"/>
          <ac:graphicFrameMkLst>
            <pc:docMk/>
            <pc:sldMk cId="1462302071" sldId="358"/>
            <ac:graphicFrameMk id="2" creationId="{4A801B1D-9CB9-4361-9AD2-89BF3290CAAB}"/>
          </ac:graphicFrameMkLst>
        </pc:graphicFrameChg>
        <pc:graphicFrameChg chg="add mod modGraphic">
          <ac:chgData name="Cao, Zijia" userId="4610d45e-a424-4eaf-9428-2bf952b98ffe" providerId="ADAL" clId="{8FF9E8B1-033F-403A-BF0C-AF9199C0436A}" dt="2021-12-14T02:37:08.585" v="1400"/>
          <ac:graphicFrameMkLst>
            <pc:docMk/>
            <pc:sldMk cId="1462302071" sldId="358"/>
            <ac:graphicFrameMk id="3" creationId="{1C0312C9-60DA-480A-BB59-9112E0C6B120}"/>
          </ac:graphicFrameMkLst>
        </pc:graphicFrameChg>
        <pc:picChg chg="add del">
          <ac:chgData name="Cao, Zijia" userId="4610d45e-a424-4eaf-9428-2bf952b98ffe" providerId="ADAL" clId="{8FF9E8B1-033F-403A-BF0C-AF9199C0436A}" dt="2021-12-14T02:31:07.784" v="1195" actId="478"/>
          <ac:picMkLst>
            <pc:docMk/>
            <pc:sldMk cId="1462302071" sldId="358"/>
            <ac:picMk id="4" creationId="{588CA929-B3B2-41E3-99B6-658B433D5624}"/>
          </ac:picMkLst>
        </pc:picChg>
        <pc:picChg chg="add del mod">
          <ac:chgData name="Cao, Zijia" userId="4610d45e-a424-4eaf-9428-2bf952b98ffe" providerId="ADAL" clId="{8FF9E8B1-033F-403A-BF0C-AF9199C0436A}" dt="2021-12-14T02:38:29.404" v="1412" actId="478"/>
          <ac:picMkLst>
            <pc:docMk/>
            <pc:sldMk cId="1462302071" sldId="358"/>
            <ac:picMk id="1026" creationId="{C8316EFB-6AEA-4D21-936C-5F1B4CDB3688}"/>
          </ac:picMkLst>
        </pc:picChg>
        <pc:picChg chg="add mod">
          <ac:chgData name="Cao, Zijia" userId="4610d45e-a424-4eaf-9428-2bf952b98ffe" providerId="ADAL" clId="{8FF9E8B1-033F-403A-BF0C-AF9199C0436A}" dt="2021-12-14T02:33:09.008" v="1207" actId="1076"/>
          <ac:picMkLst>
            <pc:docMk/>
            <pc:sldMk cId="1462302071" sldId="358"/>
            <ac:picMk id="1028" creationId="{DFE70AAB-7BC0-4D2E-A071-10ABA2B54289}"/>
          </ac:picMkLst>
        </pc:picChg>
        <pc:picChg chg="add mod">
          <ac:chgData name="Cao, Zijia" userId="4610d45e-a424-4eaf-9428-2bf952b98ffe" providerId="ADAL" clId="{8FF9E8B1-033F-403A-BF0C-AF9199C0436A}" dt="2021-12-14T02:36:37.211" v="1233" actId="1076"/>
          <ac:picMkLst>
            <pc:docMk/>
            <pc:sldMk cId="1462302071" sldId="358"/>
            <ac:picMk id="1030" creationId="{FBF22192-535A-460C-9E9E-D0C25D99E3A0}"/>
          </ac:picMkLst>
        </pc:picChg>
      </pc:sldChg>
      <pc:sldChg chg="addSp delSp modSp add mod ord setBg delAnim modAnim modNotesTx">
        <pc:chgData name="Cao, Zijia" userId="4610d45e-a424-4eaf-9428-2bf952b98ffe" providerId="ADAL" clId="{8FF9E8B1-033F-403A-BF0C-AF9199C0436A}" dt="2021-12-16T02:03:08.302" v="29725" actId="20577"/>
        <pc:sldMkLst>
          <pc:docMk/>
          <pc:sldMk cId="2655885058" sldId="359"/>
        </pc:sldMkLst>
        <pc:spChg chg="add del mod">
          <ac:chgData name="Cao, Zijia" userId="4610d45e-a424-4eaf-9428-2bf952b98ffe" providerId="ADAL" clId="{8FF9E8B1-033F-403A-BF0C-AF9199C0436A}" dt="2021-12-14T03:00:47.379" v="1867" actId="478"/>
          <ac:spMkLst>
            <pc:docMk/>
            <pc:sldMk cId="2655885058" sldId="359"/>
            <ac:spMk id="6" creationId="{C8D7DC08-2A43-4147-BA7A-9FDDC96F2EA3}"/>
          </ac:spMkLst>
        </pc:spChg>
        <pc:spChg chg="mod">
          <ac:chgData name="Cao, Zijia" userId="4610d45e-a424-4eaf-9428-2bf952b98ffe" providerId="ADAL" clId="{8FF9E8B1-033F-403A-BF0C-AF9199C0436A}" dt="2021-12-14T04:17:08.333" v="2182" actId="1076"/>
          <ac:spMkLst>
            <pc:docMk/>
            <pc:sldMk cId="2655885058" sldId="359"/>
            <ac:spMk id="8" creationId="{F6CBEF11-1C27-4DBF-BDCB-B537499E2040}"/>
          </ac:spMkLst>
        </pc:spChg>
        <pc:spChg chg="mod">
          <ac:chgData name="Cao, Zijia" userId="4610d45e-a424-4eaf-9428-2bf952b98ffe" providerId="ADAL" clId="{8FF9E8B1-033F-403A-BF0C-AF9199C0436A}" dt="2021-12-14T02:46:22.101" v="1548"/>
          <ac:spMkLst>
            <pc:docMk/>
            <pc:sldMk cId="2655885058" sldId="359"/>
            <ac:spMk id="10" creationId="{2F420AAA-26C5-410C-AE26-3395170093B9}"/>
          </ac:spMkLst>
        </pc:spChg>
        <pc:spChg chg="add del mod">
          <ac:chgData name="Cao, Zijia" userId="4610d45e-a424-4eaf-9428-2bf952b98ffe" providerId="ADAL" clId="{8FF9E8B1-033F-403A-BF0C-AF9199C0436A}" dt="2021-12-14T04:37:24.825" v="2371" actId="478"/>
          <ac:spMkLst>
            <pc:docMk/>
            <pc:sldMk cId="2655885058" sldId="359"/>
            <ac:spMk id="12" creationId="{DE835858-F64D-40CA-AC04-90B2EFF848ED}"/>
          </ac:spMkLst>
        </pc:spChg>
        <pc:spChg chg="add del mod">
          <ac:chgData name="Cao, Zijia" userId="4610d45e-a424-4eaf-9428-2bf952b98ffe" providerId="ADAL" clId="{8FF9E8B1-033F-403A-BF0C-AF9199C0436A}" dt="2021-12-14T04:40:58.205" v="2434" actId="478"/>
          <ac:spMkLst>
            <pc:docMk/>
            <pc:sldMk cId="2655885058" sldId="359"/>
            <ac:spMk id="13" creationId="{B4376F88-262C-4A2D-8998-ED311CE2C97B}"/>
          </ac:spMkLst>
        </pc:spChg>
        <pc:spChg chg="add mod">
          <ac:chgData name="Cao, Zijia" userId="4610d45e-a424-4eaf-9428-2bf952b98ffe" providerId="ADAL" clId="{8FF9E8B1-033F-403A-BF0C-AF9199C0436A}" dt="2021-12-15T05:33:15.133" v="14295" actId="113"/>
          <ac:spMkLst>
            <pc:docMk/>
            <pc:sldMk cId="2655885058" sldId="359"/>
            <ac:spMk id="14" creationId="{0E4EB31F-B845-4A8B-9B55-B90A6CC3CBEB}"/>
          </ac:spMkLst>
        </pc:spChg>
        <pc:spChg chg="add mod">
          <ac:chgData name="Cao, Zijia" userId="4610d45e-a424-4eaf-9428-2bf952b98ffe" providerId="ADAL" clId="{8FF9E8B1-033F-403A-BF0C-AF9199C0436A}" dt="2021-12-15T05:31:32.660" v="14247" actId="1076"/>
          <ac:spMkLst>
            <pc:docMk/>
            <pc:sldMk cId="2655885058" sldId="359"/>
            <ac:spMk id="15" creationId="{5E88D47F-A48F-4007-8FFD-4F788C3365C5}"/>
          </ac:spMkLst>
        </pc:spChg>
        <pc:spChg chg="add mod">
          <ac:chgData name="Cao, Zijia" userId="4610d45e-a424-4eaf-9428-2bf952b98ffe" providerId="ADAL" clId="{8FF9E8B1-033F-403A-BF0C-AF9199C0436A}" dt="2021-12-14T16:35:36.966" v="7653" actId="20577"/>
          <ac:spMkLst>
            <pc:docMk/>
            <pc:sldMk cId="2655885058" sldId="359"/>
            <ac:spMk id="16" creationId="{CBDF3391-46BB-4A90-BF5A-B476FF0C06F4}"/>
          </ac:spMkLst>
        </pc:spChg>
        <pc:spChg chg="mod">
          <ac:chgData name="Cao, Zijia" userId="4610d45e-a424-4eaf-9428-2bf952b98ffe" providerId="ADAL" clId="{8FF9E8B1-033F-403A-BF0C-AF9199C0436A}" dt="2021-12-14T04:42:32.358" v="2510"/>
          <ac:spMkLst>
            <pc:docMk/>
            <pc:sldMk cId="2655885058" sldId="359"/>
            <ac:spMk id="18" creationId="{1E399408-5F83-488B-AF3F-0DFCEDB7AD6E}"/>
          </ac:spMkLst>
        </pc:spChg>
        <pc:spChg chg="mod">
          <ac:chgData name="Cao, Zijia" userId="4610d45e-a424-4eaf-9428-2bf952b98ffe" providerId="ADAL" clId="{8FF9E8B1-033F-403A-BF0C-AF9199C0436A}" dt="2021-12-14T04:43:54.277" v="2524"/>
          <ac:spMkLst>
            <pc:docMk/>
            <pc:sldMk cId="2655885058" sldId="359"/>
            <ac:spMk id="21" creationId="{220598FD-DFEA-4AAE-B3EF-C4541B3FB550}"/>
          </ac:spMkLst>
        </pc:spChg>
        <pc:spChg chg="mod">
          <ac:chgData name="Cao, Zijia" userId="4610d45e-a424-4eaf-9428-2bf952b98ffe" providerId="ADAL" clId="{8FF9E8B1-033F-403A-BF0C-AF9199C0436A}" dt="2021-12-14T04:44:48.941" v="2529"/>
          <ac:spMkLst>
            <pc:docMk/>
            <pc:sldMk cId="2655885058" sldId="359"/>
            <ac:spMk id="24" creationId="{B22FCC41-C2BE-4DD8-8F0B-77DFFBDF0E12}"/>
          </ac:spMkLst>
        </pc:spChg>
        <pc:spChg chg="add del">
          <ac:chgData name="Cao, Zijia" userId="4610d45e-a424-4eaf-9428-2bf952b98ffe" providerId="ADAL" clId="{8FF9E8B1-033F-403A-BF0C-AF9199C0436A}" dt="2021-12-14T04:45:37.965" v="2531" actId="22"/>
          <ac:spMkLst>
            <pc:docMk/>
            <pc:sldMk cId="2655885058" sldId="359"/>
            <ac:spMk id="27" creationId="{F3C0058D-7DEA-4C5D-A013-A31117749A2C}"/>
          </ac:spMkLst>
        </pc:spChg>
        <pc:spChg chg="add mod">
          <ac:chgData name="Cao, Zijia" userId="4610d45e-a424-4eaf-9428-2bf952b98ffe" providerId="ADAL" clId="{8FF9E8B1-033F-403A-BF0C-AF9199C0436A}" dt="2021-12-15T05:35:51.546" v="14421" actId="20577"/>
          <ac:spMkLst>
            <pc:docMk/>
            <pc:sldMk cId="2655885058" sldId="359"/>
            <ac:spMk id="28" creationId="{9F2E34C6-8431-4D9B-A817-33455653410A}"/>
          </ac:spMkLst>
        </pc:spChg>
        <pc:grpChg chg="add del mod">
          <ac:chgData name="Cao, Zijia" userId="4610d45e-a424-4eaf-9428-2bf952b98ffe" providerId="ADAL" clId="{8FF9E8B1-033F-403A-BF0C-AF9199C0436A}" dt="2021-12-14T02:46:37.445" v="1551" actId="478"/>
          <ac:grpSpMkLst>
            <pc:docMk/>
            <pc:sldMk cId="2655885058" sldId="359"/>
            <ac:grpSpMk id="9" creationId="{15E6B38B-15E2-456C-8657-C6932A55C161}"/>
          </ac:grpSpMkLst>
        </pc:grpChg>
        <pc:grpChg chg="add mod">
          <ac:chgData name="Cao, Zijia" userId="4610d45e-a424-4eaf-9428-2bf952b98ffe" providerId="ADAL" clId="{8FF9E8B1-033F-403A-BF0C-AF9199C0436A}" dt="2021-12-15T05:31:32.660" v="14247" actId="1076"/>
          <ac:grpSpMkLst>
            <pc:docMk/>
            <pc:sldMk cId="2655885058" sldId="359"/>
            <ac:grpSpMk id="17" creationId="{70ED72A8-F1DA-4B08-95C1-BF9A4237EE65}"/>
          </ac:grpSpMkLst>
        </pc:grpChg>
        <pc:grpChg chg="add mod">
          <ac:chgData name="Cao, Zijia" userId="4610d45e-a424-4eaf-9428-2bf952b98ffe" providerId="ADAL" clId="{8FF9E8B1-033F-403A-BF0C-AF9199C0436A}" dt="2021-12-15T05:32:32.438" v="14288" actId="1076"/>
          <ac:grpSpMkLst>
            <pc:docMk/>
            <pc:sldMk cId="2655885058" sldId="359"/>
            <ac:grpSpMk id="20" creationId="{1D583478-5671-4EDF-86C7-C7F19E2B647D}"/>
          </ac:grpSpMkLst>
        </pc:grpChg>
        <pc:grpChg chg="add mod">
          <ac:chgData name="Cao, Zijia" userId="4610d45e-a424-4eaf-9428-2bf952b98ffe" providerId="ADAL" clId="{8FF9E8B1-033F-403A-BF0C-AF9199C0436A}" dt="2021-12-15T05:33:00.928" v="14291" actId="1076"/>
          <ac:grpSpMkLst>
            <pc:docMk/>
            <pc:sldMk cId="2655885058" sldId="359"/>
            <ac:grpSpMk id="23" creationId="{B3374176-0C61-4338-9CA9-F2F9EB7EDA53}"/>
          </ac:grpSpMkLst>
        </pc:grpChg>
        <pc:picChg chg="del mod">
          <ac:chgData name="Cao, Zijia" userId="4610d45e-a424-4eaf-9428-2bf952b98ffe" providerId="ADAL" clId="{8FF9E8B1-033F-403A-BF0C-AF9199C0436A}" dt="2021-12-14T15:18:06.674" v="4393" actId="478"/>
          <ac:picMkLst>
            <pc:docMk/>
            <pc:sldMk cId="2655885058" sldId="359"/>
            <ac:picMk id="4" creationId="{588CA929-B3B2-41E3-99B6-658B433D5624}"/>
          </ac:picMkLst>
        </pc:picChg>
        <pc:picChg chg="del">
          <ac:chgData name="Cao, Zijia" userId="4610d45e-a424-4eaf-9428-2bf952b98ffe" providerId="ADAL" clId="{8FF9E8B1-033F-403A-BF0C-AF9199C0436A}" dt="2021-12-14T15:18:07.906" v="4394" actId="478"/>
          <ac:picMkLst>
            <pc:docMk/>
            <pc:sldMk cId="2655885058" sldId="359"/>
            <ac:picMk id="7" creationId="{3B91FC3F-ACB2-4F7A-859A-B9CCA8DC9053}"/>
          </ac:picMkLst>
        </pc:picChg>
        <pc:picChg chg="mod">
          <ac:chgData name="Cao, Zijia" userId="4610d45e-a424-4eaf-9428-2bf952b98ffe" providerId="ADAL" clId="{8FF9E8B1-033F-403A-BF0C-AF9199C0436A}" dt="2021-12-14T02:46:22.101" v="1548"/>
          <ac:picMkLst>
            <pc:docMk/>
            <pc:sldMk cId="2655885058" sldId="359"/>
            <ac:picMk id="11" creationId="{2685FA08-405D-4925-A336-40C2E4A279CF}"/>
          </ac:picMkLst>
        </pc:picChg>
        <pc:picChg chg="mod">
          <ac:chgData name="Cao, Zijia" userId="4610d45e-a424-4eaf-9428-2bf952b98ffe" providerId="ADAL" clId="{8FF9E8B1-033F-403A-BF0C-AF9199C0436A}" dt="2021-12-14T04:42:32.358" v="2510"/>
          <ac:picMkLst>
            <pc:docMk/>
            <pc:sldMk cId="2655885058" sldId="359"/>
            <ac:picMk id="19" creationId="{66B2C924-1135-45A8-BB04-F8ABFA8B739A}"/>
          </ac:picMkLst>
        </pc:picChg>
        <pc:picChg chg="mod">
          <ac:chgData name="Cao, Zijia" userId="4610d45e-a424-4eaf-9428-2bf952b98ffe" providerId="ADAL" clId="{8FF9E8B1-033F-403A-BF0C-AF9199C0436A}" dt="2021-12-14T04:43:54.277" v="2524"/>
          <ac:picMkLst>
            <pc:docMk/>
            <pc:sldMk cId="2655885058" sldId="359"/>
            <ac:picMk id="22" creationId="{12AC9BC1-018C-448F-9841-E35335069FB2}"/>
          </ac:picMkLst>
        </pc:picChg>
        <pc:picChg chg="mod">
          <ac:chgData name="Cao, Zijia" userId="4610d45e-a424-4eaf-9428-2bf952b98ffe" providerId="ADAL" clId="{8FF9E8B1-033F-403A-BF0C-AF9199C0436A}" dt="2021-12-14T04:44:48.941" v="2529"/>
          <ac:picMkLst>
            <pc:docMk/>
            <pc:sldMk cId="2655885058" sldId="359"/>
            <ac:picMk id="25" creationId="{D06567E9-7712-4A81-9EB9-92D8564318D6}"/>
          </ac:picMkLst>
        </pc:picChg>
      </pc:sldChg>
      <pc:sldChg chg="addSp delSp modSp add mod setBg addAnim delAnim modAnim modNotesTx">
        <pc:chgData name="Cao, Zijia" userId="4610d45e-a424-4eaf-9428-2bf952b98ffe" providerId="ADAL" clId="{8FF9E8B1-033F-403A-BF0C-AF9199C0436A}" dt="2021-12-15T21:40:33.581" v="27279" actId="20577"/>
        <pc:sldMkLst>
          <pc:docMk/>
          <pc:sldMk cId="2519398538" sldId="360"/>
        </pc:sldMkLst>
        <pc:spChg chg="mod">
          <ac:chgData name="Cao, Zijia" userId="4610d45e-a424-4eaf-9428-2bf952b98ffe" providerId="ADAL" clId="{8FF9E8B1-033F-403A-BF0C-AF9199C0436A}" dt="2021-12-14T02:47:26.735" v="1559" actId="20577"/>
          <ac:spMkLst>
            <pc:docMk/>
            <pc:sldMk cId="2519398538" sldId="360"/>
            <ac:spMk id="8" creationId="{F6CBEF11-1C27-4DBF-BDCB-B537499E2040}"/>
          </ac:spMkLst>
        </pc:spChg>
        <pc:spChg chg="mod">
          <ac:chgData name="Cao, Zijia" userId="4610d45e-a424-4eaf-9428-2bf952b98ffe" providerId="ADAL" clId="{8FF9E8B1-033F-403A-BF0C-AF9199C0436A}" dt="2021-12-14T02:46:59.199" v="1554"/>
          <ac:spMkLst>
            <pc:docMk/>
            <pc:sldMk cId="2519398538" sldId="360"/>
            <ac:spMk id="9" creationId="{AB53FA6C-D301-4F41-BA41-E27B69C8C2D4}"/>
          </ac:spMkLst>
        </pc:spChg>
        <pc:spChg chg="mod">
          <ac:chgData name="Cao, Zijia" userId="4610d45e-a424-4eaf-9428-2bf952b98ffe" providerId="ADAL" clId="{8FF9E8B1-033F-403A-BF0C-AF9199C0436A}" dt="2021-12-14T02:46:59.199" v="1554"/>
          <ac:spMkLst>
            <pc:docMk/>
            <pc:sldMk cId="2519398538" sldId="360"/>
            <ac:spMk id="12" creationId="{2B684E14-6234-4583-A3A6-02FA6F7A79A4}"/>
          </ac:spMkLst>
        </pc:spChg>
        <pc:spChg chg="mod">
          <ac:chgData name="Cao, Zijia" userId="4610d45e-a424-4eaf-9428-2bf952b98ffe" providerId="ADAL" clId="{8FF9E8B1-033F-403A-BF0C-AF9199C0436A}" dt="2021-12-14T02:46:59.199" v="1554"/>
          <ac:spMkLst>
            <pc:docMk/>
            <pc:sldMk cId="2519398538" sldId="360"/>
            <ac:spMk id="15" creationId="{FC27D56A-8FD5-423B-A337-5B06E40DC3CC}"/>
          </ac:spMkLst>
        </pc:spChg>
        <pc:spChg chg="add mod">
          <ac:chgData name="Cao, Zijia" userId="4610d45e-a424-4eaf-9428-2bf952b98ffe" providerId="ADAL" clId="{8FF9E8B1-033F-403A-BF0C-AF9199C0436A}" dt="2021-12-14T19:19:42.791" v="11658" actId="403"/>
          <ac:spMkLst>
            <pc:docMk/>
            <pc:sldMk cId="2519398538" sldId="360"/>
            <ac:spMk id="17" creationId="{A7637449-5698-4412-8BB0-04306F4B82AD}"/>
          </ac:spMkLst>
        </pc:spChg>
        <pc:spChg chg="add del mod">
          <ac:chgData name="Cao, Zijia" userId="4610d45e-a424-4eaf-9428-2bf952b98ffe" providerId="ADAL" clId="{8FF9E8B1-033F-403A-BF0C-AF9199C0436A}" dt="2021-12-14T02:51:42.046" v="1654" actId="478"/>
          <ac:spMkLst>
            <pc:docMk/>
            <pc:sldMk cId="2519398538" sldId="360"/>
            <ac:spMk id="18" creationId="{9D2F9F0E-EE78-4F82-9DFD-1C3CA008E4CB}"/>
          </ac:spMkLst>
        </pc:spChg>
        <pc:spChg chg="add del mod">
          <ac:chgData name="Cao, Zijia" userId="4610d45e-a424-4eaf-9428-2bf952b98ffe" providerId="ADAL" clId="{8FF9E8B1-033F-403A-BF0C-AF9199C0436A}" dt="2021-12-14T02:54:55.107" v="1718"/>
          <ac:spMkLst>
            <pc:docMk/>
            <pc:sldMk cId="2519398538" sldId="360"/>
            <ac:spMk id="19" creationId="{EC67AC1E-80F5-4ECC-977C-2A4D17D3E9E8}"/>
          </ac:spMkLst>
        </pc:spChg>
        <pc:spChg chg="add mod">
          <ac:chgData name="Cao, Zijia" userId="4610d45e-a424-4eaf-9428-2bf952b98ffe" providerId="ADAL" clId="{8FF9E8B1-033F-403A-BF0C-AF9199C0436A}" dt="2021-12-14T19:19:36.328" v="11655" actId="403"/>
          <ac:spMkLst>
            <pc:docMk/>
            <pc:sldMk cId="2519398538" sldId="360"/>
            <ac:spMk id="20" creationId="{C80AED1F-9F06-4671-828C-A42B5CE78E32}"/>
          </ac:spMkLst>
        </pc:spChg>
        <pc:spChg chg="add mod">
          <ac:chgData name="Cao, Zijia" userId="4610d45e-a424-4eaf-9428-2bf952b98ffe" providerId="ADAL" clId="{8FF9E8B1-033F-403A-BF0C-AF9199C0436A}" dt="2021-12-14T19:19:40.067" v="11656" actId="403"/>
          <ac:spMkLst>
            <pc:docMk/>
            <pc:sldMk cId="2519398538" sldId="360"/>
            <ac:spMk id="21" creationId="{DFF246C2-7D9F-40A8-A386-E2F4B1F8177C}"/>
          </ac:spMkLst>
        </pc:spChg>
        <pc:grpChg chg="add del mod">
          <ac:chgData name="Cao, Zijia" userId="4610d45e-a424-4eaf-9428-2bf952b98ffe" providerId="ADAL" clId="{8FF9E8B1-033F-403A-BF0C-AF9199C0436A}" dt="2021-12-14T02:47:04.559" v="1557" actId="478"/>
          <ac:grpSpMkLst>
            <pc:docMk/>
            <pc:sldMk cId="2519398538" sldId="360"/>
            <ac:grpSpMk id="6" creationId="{2F63105E-6C63-4CC1-8A67-568CB4C85B54}"/>
          </ac:grpSpMkLst>
        </pc:grpChg>
        <pc:grpChg chg="add del mod">
          <ac:chgData name="Cao, Zijia" userId="4610d45e-a424-4eaf-9428-2bf952b98ffe" providerId="ADAL" clId="{8FF9E8B1-033F-403A-BF0C-AF9199C0436A}" dt="2021-12-14T02:47:04.559" v="1557" actId="478"/>
          <ac:grpSpMkLst>
            <pc:docMk/>
            <pc:sldMk cId="2519398538" sldId="360"/>
            <ac:grpSpMk id="11" creationId="{ECA83067-FBE2-40AB-93EF-3E764953F887}"/>
          </ac:grpSpMkLst>
        </pc:grpChg>
        <pc:grpChg chg="add del mod">
          <ac:chgData name="Cao, Zijia" userId="4610d45e-a424-4eaf-9428-2bf952b98ffe" providerId="ADAL" clId="{8FF9E8B1-033F-403A-BF0C-AF9199C0436A}" dt="2021-12-14T02:47:04.559" v="1557" actId="478"/>
          <ac:grpSpMkLst>
            <pc:docMk/>
            <pc:sldMk cId="2519398538" sldId="360"/>
            <ac:grpSpMk id="14" creationId="{0918D8CF-EC77-47C7-ABCD-15B6AC2B3344}"/>
          </ac:grpSpMkLst>
        </pc:grpChg>
        <pc:picChg chg="del mod">
          <ac:chgData name="Cao, Zijia" userId="4610d45e-a424-4eaf-9428-2bf952b98ffe" providerId="ADAL" clId="{8FF9E8B1-033F-403A-BF0C-AF9199C0436A}" dt="2021-12-14T15:20:14.083" v="4422" actId="478"/>
          <ac:picMkLst>
            <pc:docMk/>
            <pc:sldMk cId="2519398538" sldId="360"/>
            <ac:picMk id="4" creationId="{588CA929-B3B2-41E3-99B6-658B433D5624}"/>
          </ac:picMkLst>
        </pc:picChg>
        <pc:picChg chg="add del mod">
          <ac:chgData name="Cao, Zijia" userId="4610d45e-a424-4eaf-9428-2bf952b98ffe" providerId="ADAL" clId="{8FF9E8B1-033F-403A-BF0C-AF9199C0436A}" dt="2021-12-14T02:47:10.144" v="1558" actId="478"/>
          <ac:picMkLst>
            <pc:docMk/>
            <pc:sldMk cId="2519398538" sldId="360"/>
            <ac:picMk id="5" creationId="{51FAFF85-2068-4DD3-9C73-C5B238DCCEEA}"/>
          </ac:picMkLst>
        </pc:picChg>
        <pc:picChg chg="del">
          <ac:chgData name="Cao, Zijia" userId="4610d45e-a424-4eaf-9428-2bf952b98ffe" providerId="ADAL" clId="{8FF9E8B1-033F-403A-BF0C-AF9199C0436A}" dt="2021-12-14T15:20:15.138" v="4423" actId="478"/>
          <ac:picMkLst>
            <pc:docMk/>
            <pc:sldMk cId="2519398538" sldId="360"/>
            <ac:picMk id="7" creationId="{3B91FC3F-ACB2-4F7A-859A-B9CCA8DC9053}"/>
          </ac:picMkLst>
        </pc:picChg>
        <pc:picChg chg="mod">
          <ac:chgData name="Cao, Zijia" userId="4610d45e-a424-4eaf-9428-2bf952b98ffe" providerId="ADAL" clId="{8FF9E8B1-033F-403A-BF0C-AF9199C0436A}" dt="2021-12-14T02:46:59.199" v="1554"/>
          <ac:picMkLst>
            <pc:docMk/>
            <pc:sldMk cId="2519398538" sldId="360"/>
            <ac:picMk id="10" creationId="{421093D4-FB44-436C-8562-5F654FF6F334}"/>
          </ac:picMkLst>
        </pc:picChg>
        <pc:picChg chg="mod">
          <ac:chgData name="Cao, Zijia" userId="4610d45e-a424-4eaf-9428-2bf952b98ffe" providerId="ADAL" clId="{8FF9E8B1-033F-403A-BF0C-AF9199C0436A}" dt="2021-12-14T02:46:59.199" v="1554"/>
          <ac:picMkLst>
            <pc:docMk/>
            <pc:sldMk cId="2519398538" sldId="360"/>
            <ac:picMk id="13" creationId="{8C54F578-4E0E-4ADC-BA0C-55831E1B0239}"/>
          </ac:picMkLst>
        </pc:picChg>
        <pc:picChg chg="mod">
          <ac:chgData name="Cao, Zijia" userId="4610d45e-a424-4eaf-9428-2bf952b98ffe" providerId="ADAL" clId="{8FF9E8B1-033F-403A-BF0C-AF9199C0436A}" dt="2021-12-14T02:46:59.199" v="1554"/>
          <ac:picMkLst>
            <pc:docMk/>
            <pc:sldMk cId="2519398538" sldId="360"/>
            <ac:picMk id="16" creationId="{EB02EF0E-4122-4888-8CAF-CFC98E9F6C0F}"/>
          </ac:picMkLst>
        </pc:picChg>
      </pc:sldChg>
      <pc:sldChg chg="addSp delSp modSp add mod setBg delAnim modAnim modNotesTx">
        <pc:chgData name="Cao, Zijia" userId="4610d45e-a424-4eaf-9428-2bf952b98ffe" providerId="ADAL" clId="{8FF9E8B1-033F-403A-BF0C-AF9199C0436A}" dt="2021-12-15T23:00:00.958" v="29536" actId="20577"/>
        <pc:sldMkLst>
          <pc:docMk/>
          <pc:sldMk cId="2935735389" sldId="361"/>
        </pc:sldMkLst>
        <pc:spChg chg="mod">
          <ac:chgData name="Cao, Zijia" userId="4610d45e-a424-4eaf-9428-2bf952b98ffe" providerId="ADAL" clId="{8FF9E8B1-033F-403A-BF0C-AF9199C0436A}" dt="2021-12-14T19:21:09.288" v="11684" actId="1076"/>
          <ac:spMkLst>
            <pc:docMk/>
            <pc:sldMk cId="2935735389" sldId="361"/>
            <ac:spMk id="8" creationId="{F6CBEF11-1C27-4DBF-BDCB-B537499E2040}"/>
          </ac:spMkLst>
        </pc:spChg>
        <pc:spChg chg="add mod">
          <ac:chgData name="Cao, Zijia" userId="4610d45e-a424-4eaf-9428-2bf952b98ffe" providerId="ADAL" clId="{8FF9E8B1-033F-403A-BF0C-AF9199C0436A}" dt="2021-12-14T19:20:58.376" v="11680" actId="1076"/>
          <ac:spMkLst>
            <pc:docMk/>
            <pc:sldMk cId="2935735389" sldId="361"/>
            <ac:spMk id="9" creationId="{36B511CB-DD92-404C-B739-738E941B9AD6}"/>
          </ac:spMkLst>
        </pc:spChg>
        <pc:spChg chg="add mod">
          <ac:chgData name="Cao, Zijia" userId="4610d45e-a424-4eaf-9428-2bf952b98ffe" providerId="ADAL" clId="{8FF9E8B1-033F-403A-BF0C-AF9199C0436A}" dt="2021-12-14T19:19:54.890" v="11661" actId="1076"/>
          <ac:spMkLst>
            <pc:docMk/>
            <pc:sldMk cId="2935735389" sldId="361"/>
            <ac:spMk id="11" creationId="{302E5A32-032E-44B4-A0BF-9F79F14059BA}"/>
          </ac:spMkLst>
        </pc:spChg>
        <pc:spChg chg="add mod">
          <ac:chgData name="Cao, Zijia" userId="4610d45e-a424-4eaf-9428-2bf952b98ffe" providerId="ADAL" clId="{8FF9E8B1-033F-403A-BF0C-AF9199C0436A}" dt="2021-12-14T19:21:25.666" v="11685" actId="1076"/>
          <ac:spMkLst>
            <pc:docMk/>
            <pc:sldMk cId="2935735389" sldId="361"/>
            <ac:spMk id="14" creationId="{F1AFB57A-8F50-4D65-87A3-FD60E81DF5A4}"/>
          </ac:spMkLst>
        </pc:spChg>
        <pc:spChg chg="add mod">
          <ac:chgData name="Cao, Zijia" userId="4610d45e-a424-4eaf-9428-2bf952b98ffe" providerId="ADAL" clId="{8FF9E8B1-033F-403A-BF0C-AF9199C0436A}" dt="2021-12-14T19:20:37.093" v="11675" actId="1076"/>
          <ac:spMkLst>
            <pc:docMk/>
            <pc:sldMk cId="2935735389" sldId="361"/>
            <ac:spMk id="19" creationId="{587AAE02-8A10-470D-9A4F-037BBBB0D21A}"/>
          </ac:spMkLst>
        </pc:spChg>
        <pc:spChg chg="add mod">
          <ac:chgData name="Cao, Zijia" userId="4610d45e-a424-4eaf-9428-2bf952b98ffe" providerId="ADAL" clId="{8FF9E8B1-033F-403A-BF0C-AF9199C0436A}" dt="2021-12-14T19:21:03.125" v="11681" actId="1076"/>
          <ac:spMkLst>
            <pc:docMk/>
            <pc:sldMk cId="2935735389" sldId="361"/>
            <ac:spMk id="20" creationId="{E25C544B-DD6F-456C-BB31-B6C0BBE5123A}"/>
          </ac:spMkLst>
        </pc:spChg>
        <pc:spChg chg="add mod">
          <ac:chgData name="Cao, Zijia" userId="4610d45e-a424-4eaf-9428-2bf952b98ffe" providerId="ADAL" clId="{8FF9E8B1-033F-403A-BF0C-AF9199C0436A}" dt="2021-12-15T21:52:45.346" v="28470" actId="20577"/>
          <ac:spMkLst>
            <pc:docMk/>
            <pc:sldMk cId="2935735389" sldId="361"/>
            <ac:spMk id="21" creationId="{738D647F-CC57-4933-8A75-6E662F9C4419}"/>
          </ac:spMkLst>
        </pc:spChg>
        <pc:picChg chg="add mod">
          <ac:chgData name="Cao, Zijia" userId="4610d45e-a424-4eaf-9428-2bf952b98ffe" providerId="ADAL" clId="{8FF9E8B1-033F-403A-BF0C-AF9199C0436A}" dt="2021-12-14T19:20:03.911" v="11664" actId="1076"/>
          <ac:picMkLst>
            <pc:docMk/>
            <pc:sldMk cId="2935735389" sldId="361"/>
            <ac:picMk id="3" creationId="{C1E72156-9BB8-426E-B3E0-855F6312049A}"/>
          </ac:picMkLst>
        </pc:picChg>
        <pc:picChg chg="del mod">
          <ac:chgData name="Cao, Zijia" userId="4610d45e-a424-4eaf-9428-2bf952b98ffe" providerId="ADAL" clId="{8FF9E8B1-033F-403A-BF0C-AF9199C0436A}" dt="2021-12-14T15:20:27.097" v="4430" actId="478"/>
          <ac:picMkLst>
            <pc:docMk/>
            <pc:sldMk cId="2935735389" sldId="361"/>
            <ac:picMk id="4" creationId="{588CA929-B3B2-41E3-99B6-658B433D5624}"/>
          </ac:picMkLst>
        </pc:picChg>
        <pc:picChg chg="del">
          <ac:chgData name="Cao, Zijia" userId="4610d45e-a424-4eaf-9428-2bf952b98ffe" providerId="ADAL" clId="{8FF9E8B1-033F-403A-BF0C-AF9199C0436A}" dt="2021-12-14T15:20:28.499" v="4431" actId="478"/>
          <ac:picMkLst>
            <pc:docMk/>
            <pc:sldMk cId="2935735389" sldId="361"/>
            <ac:picMk id="7" creationId="{3B91FC3F-ACB2-4F7A-859A-B9CCA8DC9053}"/>
          </ac:picMkLst>
        </pc:picChg>
        <pc:picChg chg="add mod">
          <ac:chgData name="Cao, Zijia" userId="4610d45e-a424-4eaf-9428-2bf952b98ffe" providerId="ADAL" clId="{8FF9E8B1-033F-403A-BF0C-AF9199C0436A}" dt="2021-12-14T19:20:58.376" v="11680" actId="1076"/>
          <ac:picMkLst>
            <pc:docMk/>
            <pc:sldMk cId="2935735389" sldId="361"/>
            <ac:picMk id="10" creationId="{C03381BC-D0F5-44EE-BDD8-84B435E1ABD4}"/>
          </ac:picMkLst>
        </pc:picChg>
        <pc:picChg chg="add del mod">
          <ac:chgData name="Cao, Zijia" userId="4610d45e-a424-4eaf-9428-2bf952b98ffe" providerId="ADAL" clId="{8FF9E8B1-033F-403A-BF0C-AF9199C0436A}" dt="2021-12-14T02:44:00.913" v="1543" actId="478"/>
          <ac:picMkLst>
            <pc:docMk/>
            <pc:sldMk cId="2935735389" sldId="361"/>
            <ac:picMk id="13" creationId="{D8621AFB-FFB7-4264-A713-4A8F8CB468A1}"/>
          </ac:picMkLst>
        </pc:picChg>
        <pc:picChg chg="add del mod">
          <ac:chgData name="Cao, Zijia" userId="4610d45e-a424-4eaf-9428-2bf952b98ffe" providerId="ADAL" clId="{8FF9E8B1-033F-403A-BF0C-AF9199C0436A}" dt="2021-12-14T02:44:02.486" v="1544" actId="478"/>
          <ac:picMkLst>
            <pc:docMk/>
            <pc:sldMk cId="2935735389" sldId="361"/>
            <ac:picMk id="16" creationId="{EF4408CD-0EED-4AC6-9D8C-67686CAFCB09}"/>
          </ac:picMkLst>
        </pc:picChg>
        <pc:picChg chg="add mod">
          <ac:chgData name="Cao, Zijia" userId="4610d45e-a424-4eaf-9428-2bf952b98ffe" providerId="ADAL" clId="{8FF9E8B1-033F-403A-BF0C-AF9199C0436A}" dt="2021-12-14T19:21:25.666" v="11685" actId="1076"/>
          <ac:picMkLst>
            <pc:docMk/>
            <pc:sldMk cId="2935735389" sldId="361"/>
            <ac:picMk id="18" creationId="{9AD2D710-F215-42BF-B4A0-0EA0B41B51CC}"/>
          </ac:picMkLst>
        </pc:picChg>
      </pc:sldChg>
      <pc:sldChg chg="addSp delSp modSp add del mod setBg addAnim delAnim modAnim modNotesTx">
        <pc:chgData name="Cao, Zijia" userId="4610d45e-a424-4eaf-9428-2bf952b98ffe" providerId="ADAL" clId="{8FF9E8B1-033F-403A-BF0C-AF9199C0436A}" dt="2021-12-14T19:09:18.347" v="11353" actId="2696"/>
        <pc:sldMkLst>
          <pc:docMk/>
          <pc:sldMk cId="2201051434" sldId="362"/>
        </pc:sldMkLst>
        <pc:spChg chg="add del mod ord">
          <ac:chgData name="Cao, Zijia" userId="4610d45e-a424-4eaf-9428-2bf952b98ffe" providerId="ADAL" clId="{8FF9E8B1-033F-403A-BF0C-AF9199C0436A}" dt="2021-12-14T19:01:34.936" v="11247" actId="478"/>
          <ac:spMkLst>
            <pc:docMk/>
            <pc:sldMk cId="2201051434" sldId="362"/>
            <ac:spMk id="8" creationId="{F6CBEF11-1C27-4DBF-BDCB-B537499E2040}"/>
          </ac:spMkLst>
        </pc:spChg>
        <pc:spChg chg="add del mod">
          <ac:chgData name="Cao, Zijia" userId="4610d45e-a424-4eaf-9428-2bf952b98ffe" providerId="ADAL" clId="{8FF9E8B1-033F-403A-BF0C-AF9199C0436A}" dt="2021-12-14T04:16:26.142" v="2172" actId="478"/>
          <ac:spMkLst>
            <pc:docMk/>
            <pc:sldMk cId="2201051434" sldId="362"/>
            <ac:spMk id="9" creationId="{6DF6D20C-95FB-428B-B63F-B5F428C86925}"/>
          </ac:spMkLst>
        </pc:spChg>
        <pc:spChg chg="add del mod">
          <ac:chgData name="Cao, Zijia" userId="4610d45e-a424-4eaf-9428-2bf952b98ffe" providerId="ADAL" clId="{8FF9E8B1-033F-403A-BF0C-AF9199C0436A}" dt="2021-12-14T04:16:28.214" v="2174"/>
          <ac:spMkLst>
            <pc:docMk/>
            <pc:sldMk cId="2201051434" sldId="362"/>
            <ac:spMk id="11" creationId="{EBA2F29D-F8B0-45F3-A8E5-AE658238B5FE}"/>
          </ac:spMkLst>
        </pc:spChg>
        <pc:spChg chg="add del mod">
          <ac:chgData name="Cao, Zijia" userId="4610d45e-a424-4eaf-9428-2bf952b98ffe" providerId="ADAL" clId="{8FF9E8B1-033F-403A-BF0C-AF9199C0436A}" dt="2021-12-14T19:01:34.936" v="11247" actId="478"/>
          <ac:spMkLst>
            <pc:docMk/>
            <pc:sldMk cId="2201051434" sldId="362"/>
            <ac:spMk id="20" creationId="{69F39DC2-7C2C-4A9D-A6E6-E4D91B39A556}"/>
          </ac:spMkLst>
        </pc:spChg>
        <pc:spChg chg="add del mod">
          <ac:chgData name="Cao, Zijia" userId="4610d45e-a424-4eaf-9428-2bf952b98ffe" providerId="ADAL" clId="{8FF9E8B1-033F-403A-BF0C-AF9199C0436A}" dt="2021-12-14T19:01:32.206" v="11245" actId="11529"/>
          <ac:spMkLst>
            <pc:docMk/>
            <pc:sldMk cId="2201051434" sldId="362"/>
            <ac:spMk id="21" creationId="{838F2490-5DF7-4D92-B908-7329DD91A821}"/>
          </ac:spMkLst>
        </pc:spChg>
        <pc:spChg chg="add del mod">
          <ac:chgData name="Cao, Zijia" userId="4610d45e-a424-4eaf-9428-2bf952b98ffe" providerId="ADAL" clId="{8FF9E8B1-033F-403A-BF0C-AF9199C0436A}" dt="2021-12-14T19:01:35.384" v="11248"/>
          <ac:spMkLst>
            <pc:docMk/>
            <pc:sldMk cId="2201051434" sldId="362"/>
            <ac:spMk id="31" creationId="{C87359E9-B11D-429B-9817-197C6C1EADA2}"/>
          </ac:spMkLst>
        </pc:spChg>
        <pc:spChg chg="add del mod">
          <ac:chgData name="Cao, Zijia" userId="4610d45e-a424-4eaf-9428-2bf952b98ffe" providerId="ADAL" clId="{8FF9E8B1-033F-403A-BF0C-AF9199C0436A}" dt="2021-12-14T19:04:28.362" v="11271" actId="478"/>
          <ac:spMkLst>
            <pc:docMk/>
            <pc:sldMk cId="2201051434" sldId="362"/>
            <ac:spMk id="35" creationId="{01DCC47E-7258-493A-A898-040171F16B35}"/>
          </ac:spMkLst>
        </pc:spChg>
        <pc:spChg chg="add del mod">
          <ac:chgData name="Cao, Zijia" userId="4610d45e-a424-4eaf-9428-2bf952b98ffe" providerId="ADAL" clId="{8FF9E8B1-033F-403A-BF0C-AF9199C0436A}" dt="2021-12-14T19:05:59.153" v="11299" actId="478"/>
          <ac:spMkLst>
            <pc:docMk/>
            <pc:sldMk cId="2201051434" sldId="362"/>
            <ac:spMk id="36" creationId="{E39E696E-4009-48F4-B07A-41B1DDE5ECAD}"/>
          </ac:spMkLst>
        </pc:spChg>
        <pc:spChg chg="add del mod">
          <ac:chgData name="Cao, Zijia" userId="4610d45e-a424-4eaf-9428-2bf952b98ffe" providerId="ADAL" clId="{8FF9E8B1-033F-403A-BF0C-AF9199C0436A}" dt="2021-12-14T19:06:00.009" v="11300" actId="478"/>
          <ac:spMkLst>
            <pc:docMk/>
            <pc:sldMk cId="2201051434" sldId="362"/>
            <ac:spMk id="37" creationId="{2EC0E7F6-831E-4B3F-A430-93F131AE88EC}"/>
          </ac:spMkLst>
        </pc:spChg>
        <pc:spChg chg="add del mod">
          <ac:chgData name="Cao, Zijia" userId="4610d45e-a424-4eaf-9428-2bf952b98ffe" providerId="ADAL" clId="{8FF9E8B1-033F-403A-BF0C-AF9199C0436A}" dt="2021-12-14T19:09:13.803" v="11352" actId="478"/>
          <ac:spMkLst>
            <pc:docMk/>
            <pc:sldMk cId="2201051434" sldId="362"/>
            <ac:spMk id="38" creationId="{A08BA4CB-B2D1-4F3E-8256-525391315942}"/>
          </ac:spMkLst>
        </pc:spChg>
        <pc:spChg chg="add del mod">
          <ac:chgData name="Cao, Zijia" userId="4610d45e-a424-4eaf-9428-2bf952b98ffe" providerId="ADAL" clId="{8FF9E8B1-033F-403A-BF0C-AF9199C0436A}" dt="2021-12-14T19:09:08.403" v="11350" actId="478"/>
          <ac:spMkLst>
            <pc:docMk/>
            <pc:sldMk cId="2201051434" sldId="362"/>
            <ac:spMk id="39" creationId="{CF5ACED8-E17B-4CE0-89D0-AAE7C5B937EB}"/>
          </ac:spMkLst>
        </pc:spChg>
        <pc:spChg chg="add del mod">
          <ac:chgData name="Cao, Zijia" userId="4610d45e-a424-4eaf-9428-2bf952b98ffe" providerId="ADAL" clId="{8FF9E8B1-033F-403A-BF0C-AF9199C0436A}" dt="2021-12-14T19:07:37.815" v="11333" actId="478"/>
          <ac:spMkLst>
            <pc:docMk/>
            <pc:sldMk cId="2201051434" sldId="362"/>
            <ac:spMk id="40" creationId="{88A5FC73-9EDD-436D-AFB2-251186E8A947}"/>
          </ac:spMkLst>
        </pc:spChg>
        <pc:spChg chg="add">
          <ac:chgData name="Cao, Zijia" userId="4610d45e-a424-4eaf-9428-2bf952b98ffe" providerId="ADAL" clId="{8FF9E8B1-033F-403A-BF0C-AF9199C0436A}" dt="2021-12-14T18:59:50.453" v="11211" actId="26606"/>
          <ac:spMkLst>
            <pc:docMk/>
            <pc:sldMk cId="2201051434" sldId="362"/>
            <ac:spMk id="71" creationId="{16F9E488-0718-4E1E-9D12-26779F606252}"/>
          </ac:spMkLst>
        </pc:spChg>
        <pc:spChg chg="add">
          <ac:chgData name="Cao, Zijia" userId="4610d45e-a424-4eaf-9428-2bf952b98ffe" providerId="ADAL" clId="{8FF9E8B1-033F-403A-BF0C-AF9199C0436A}" dt="2021-12-14T18:59:50.453" v="11211" actId="26606"/>
          <ac:spMkLst>
            <pc:docMk/>
            <pc:sldMk cId="2201051434" sldId="362"/>
            <ac:spMk id="77" creationId="{91AFB7FD-C0D0-4D48-B008-DEA973A72607}"/>
          </ac:spMkLst>
        </pc:spChg>
        <pc:spChg chg="add">
          <ac:chgData name="Cao, Zijia" userId="4610d45e-a424-4eaf-9428-2bf952b98ffe" providerId="ADAL" clId="{8FF9E8B1-033F-403A-BF0C-AF9199C0436A}" dt="2021-12-14T18:59:50.453" v="11211" actId="26606"/>
          <ac:spMkLst>
            <pc:docMk/>
            <pc:sldMk cId="2201051434" sldId="362"/>
            <ac:spMk id="79" creationId="{C06D11DA-88D8-46C1-A244-41C5A8A9EEEA}"/>
          </ac:spMkLst>
        </pc:spChg>
        <pc:spChg chg="add">
          <ac:chgData name="Cao, Zijia" userId="4610d45e-a424-4eaf-9428-2bf952b98ffe" providerId="ADAL" clId="{8FF9E8B1-033F-403A-BF0C-AF9199C0436A}" dt="2021-12-14T18:59:50.453" v="11211" actId="26606"/>
          <ac:spMkLst>
            <pc:docMk/>
            <pc:sldMk cId="2201051434" sldId="362"/>
            <ac:spMk id="81" creationId="{9ED24E9E-3415-42C3-B58A-42D618995C17}"/>
          </ac:spMkLst>
        </pc:spChg>
        <pc:spChg chg="add">
          <ac:chgData name="Cao, Zijia" userId="4610d45e-a424-4eaf-9428-2bf952b98ffe" providerId="ADAL" clId="{8FF9E8B1-033F-403A-BF0C-AF9199C0436A}" dt="2021-12-14T18:59:50.453" v="11211" actId="26606"/>
          <ac:spMkLst>
            <pc:docMk/>
            <pc:sldMk cId="2201051434" sldId="362"/>
            <ac:spMk id="83" creationId="{15882B67-4A02-4BCD-AD70-1D2B5F5EFB7D}"/>
          </ac:spMkLst>
        </pc:spChg>
        <pc:grpChg chg="add">
          <ac:chgData name="Cao, Zijia" userId="4610d45e-a424-4eaf-9428-2bf952b98ffe" providerId="ADAL" clId="{8FF9E8B1-033F-403A-BF0C-AF9199C0436A}" dt="2021-12-14T18:59:50.453" v="11211" actId="26606"/>
          <ac:grpSpMkLst>
            <pc:docMk/>
            <pc:sldMk cId="2201051434" sldId="362"/>
            <ac:grpSpMk id="73" creationId="{5CA4BCD1-F813-4A68-8727-7A3DE67AC57F}"/>
          </ac:grpSpMkLst>
        </pc:grpChg>
        <pc:graphicFrameChg chg="del mod">
          <ac:chgData name="Cao, Zijia" userId="4610d45e-a424-4eaf-9428-2bf952b98ffe" providerId="ADAL" clId="{8FF9E8B1-033F-403A-BF0C-AF9199C0436A}" dt="2021-12-14T02:37:54.401" v="1411" actId="478"/>
          <ac:graphicFrameMkLst>
            <pc:docMk/>
            <pc:sldMk cId="2201051434" sldId="362"/>
            <ac:graphicFrameMk id="3" creationId="{1C0312C9-60DA-480A-BB59-9112E0C6B120}"/>
          </ac:graphicFrameMkLst>
        </pc:graphicFrameChg>
        <pc:picChg chg="del mod">
          <ac:chgData name="Cao, Zijia" userId="4610d45e-a424-4eaf-9428-2bf952b98ffe" providerId="ADAL" clId="{8FF9E8B1-033F-403A-BF0C-AF9199C0436A}" dt="2021-12-14T15:16:32.614" v="4364" actId="478"/>
          <ac:picMkLst>
            <pc:docMk/>
            <pc:sldMk cId="2201051434" sldId="362"/>
            <ac:picMk id="4" creationId="{588CA929-B3B2-41E3-99B6-658B433D5624}"/>
          </ac:picMkLst>
        </pc:picChg>
        <pc:picChg chg="del">
          <ac:chgData name="Cao, Zijia" userId="4610d45e-a424-4eaf-9428-2bf952b98ffe" providerId="ADAL" clId="{8FF9E8B1-033F-403A-BF0C-AF9199C0436A}" dt="2021-12-14T15:16:30.283" v="4363" actId="478"/>
          <ac:picMkLst>
            <pc:docMk/>
            <pc:sldMk cId="2201051434" sldId="362"/>
            <ac:picMk id="7" creationId="{3B91FC3F-ACB2-4F7A-859A-B9CCA8DC9053}"/>
          </ac:picMkLst>
        </pc:picChg>
        <pc:picChg chg="add del mod">
          <ac:chgData name="Cao, Zijia" userId="4610d45e-a424-4eaf-9428-2bf952b98ffe" providerId="ADAL" clId="{8FF9E8B1-033F-403A-BF0C-AF9199C0436A}" dt="2021-12-14T18:58:26.627" v="11208" actId="931"/>
          <ac:picMkLst>
            <pc:docMk/>
            <pc:sldMk cId="2201051434" sldId="362"/>
            <ac:picMk id="12" creationId="{2D99F3D5-0D68-4512-B3AA-6F1D8F86F319}"/>
          </ac:picMkLst>
        </pc:picChg>
        <pc:picChg chg="add mod">
          <ac:chgData name="Cao, Zijia" userId="4610d45e-a424-4eaf-9428-2bf952b98ffe" providerId="ADAL" clId="{8FF9E8B1-033F-403A-BF0C-AF9199C0436A}" dt="2021-12-14T18:59:50.453" v="11211" actId="26606"/>
          <ac:picMkLst>
            <pc:docMk/>
            <pc:sldMk cId="2201051434" sldId="362"/>
            <ac:picMk id="14" creationId="{8E8A5083-8A2D-4CFF-BDD7-9366F834A0B7}"/>
          </ac:picMkLst>
        </pc:picChg>
        <pc:picChg chg="add mod ord">
          <ac:chgData name="Cao, Zijia" userId="4610d45e-a424-4eaf-9428-2bf952b98ffe" providerId="ADAL" clId="{8FF9E8B1-033F-403A-BF0C-AF9199C0436A}" dt="2021-12-14T18:59:50.453" v="11211" actId="26606"/>
          <ac:picMkLst>
            <pc:docMk/>
            <pc:sldMk cId="2201051434" sldId="362"/>
            <ac:picMk id="16" creationId="{789BB4C2-EA54-4264-9135-3BE225DC0BB5}"/>
          </ac:picMkLst>
        </pc:picChg>
        <pc:picChg chg="add mod">
          <ac:chgData name="Cao, Zijia" userId="4610d45e-a424-4eaf-9428-2bf952b98ffe" providerId="ADAL" clId="{8FF9E8B1-033F-403A-BF0C-AF9199C0436A}" dt="2021-12-14T19:05:12.865" v="11287" actId="1076"/>
          <ac:picMkLst>
            <pc:docMk/>
            <pc:sldMk cId="2201051434" sldId="362"/>
            <ac:picMk id="18" creationId="{19DF238A-8B3E-4B14-9266-85AEB3178AC0}"/>
          </ac:picMkLst>
        </pc:picChg>
        <pc:picChg chg="del">
          <ac:chgData name="Cao, Zijia" userId="4610d45e-a424-4eaf-9428-2bf952b98ffe" providerId="ADAL" clId="{8FF9E8B1-033F-403A-BF0C-AF9199C0436A}" dt="2021-12-14T02:37:25.771" v="1406" actId="478"/>
          <ac:picMkLst>
            <pc:docMk/>
            <pc:sldMk cId="2201051434" sldId="362"/>
            <ac:picMk id="1026" creationId="{C8316EFB-6AEA-4D21-936C-5F1B4CDB3688}"/>
          </ac:picMkLst>
        </pc:picChg>
        <pc:picChg chg="del">
          <ac:chgData name="Cao, Zijia" userId="4610d45e-a424-4eaf-9428-2bf952b98ffe" providerId="ADAL" clId="{8FF9E8B1-033F-403A-BF0C-AF9199C0436A}" dt="2021-12-14T02:37:19.770" v="1404" actId="478"/>
          <ac:picMkLst>
            <pc:docMk/>
            <pc:sldMk cId="2201051434" sldId="362"/>
            <ac:picMk id="1028" creationId="{DFE70AAB-7BC0-4D2E-A071-10ABA2B54289}"/>
          </ac:picMkLst>
        </pc:picChg>
        <pc:picChg chg="del">
          <ac:chgData name="Cao, Zijia" userId="4610d45e-a424-4eaf-9428-2bf952b98ffe" providerId="ADAL" clId="{8FF9E8B1-033F-403A-BF0C-AF9199C0436A}" dt="2021-12-14T02:37:24.852" v="1405" actId="478"/>
          <ac:picMkLst>
            <pc:docMk/>
            <pc:sldMk cId="2201051434" sldId="362"/>
            <ac:picMk id="1030" creationId="{FBF22192-535A-460C-9E9E-D0C25D99E3A0}"/>
          </ac:picMkLst>
        </pc:picChg>
        <pc:picChg chg="add mod ord">
          <ac:chgData name="Cao, Zijia" userId="4610d45e-a424-4eaf-9428-2bf952b98ffe" providerId="ADAL" clId="{8FF9E8B1-033F-403A-BF0C-AF9199C0436A}" dt="2021-12-14T18:59:50.453" v="11211" actId="26606"/>
          <ac:picMkLst>
            <pc:docMk/>
            <pc:sldMk cId="2201051434" sldId="362"/>
            <ac:picMk id="2050" creationId="{B9BE0259-FA6B-45EE-845D-C1C509A1A4A4}"/>
          </ac:picMkLst>
        </pc:picChg>
      </pc:sldChg>
      <pc:sldChg chg="addSp delSp modSp add mod ord setBg delAnim modAnim modNotesTx">
        <pc:chgData name="Cao, Zijia" userId="4610d45e-a424-4eaf-9428-2bf952b98ffe" providerId="ADAL" clId="{8FF9E8B1-033F-403A-BF0C-AF9199C0436A}" dt="2021-12-15T20:52:45.240" v="26284" actId="20577"/>
        <pc:sldMkLst>
          <pc:docMk/>
          <pc:sldMk cId="3113407723" sldId="363"/>
        </pc:sldMkLst>
        <pc:spChg chg="add mod">
          <ac:chgData name="Cao, Zijia" userId="4610d45e-a424-4eaf-9428-2bf952b98ffe" providerId="ADAL" clId="{8FF9E8B1-033F-403A-BF0C-AF9199C0436A}" dt="2021-12-14T02:58:18.860" v="1801" actId="20577"/>
          <ac:spMkLst>
            <pc:docMk/>
            <pc:sldMk cId="3113407723" sldId="363"/>
            <ac:spMk id="5" creationId="{71B04446-905A-4670-BBD3-A28060F65608}"/>
          </ac:spMkLst>
        </pc:spChg>
        <pc:spChg chg="add del mod">
          <ac:chgData name="Cao, Zijia" userId="4610d45e-a424-4eaf-9428-2bf952b98ffe" providerId="ADAL" clId="{8FF9E8B1-033F-403A-BF0C-AF9199C0436A}" dt="2021-12-14T02:59:52.575" v="1844"/>
          <ac:spMkLst>
            <pc:docMk/>
            <pc:sldMk cId="3113407723" sldId="363"/>
            <ac:spMk id="6" creationId="{4A68B399-7B6A-4EA8-855F-53A2D40AA17F}"/>
          </ac:spMkLst>
        </pc:spChg>
        <pc:spChg chg="mod">
          <ac:chgData name="Cao, Zijia" userId="4610d45e-a424-4eaf-9428-2bf952b98ffe" providerId="ADAL" clId="{8FF9E8B1-033F-403A-BF0C-AF9199C0436A}" dt="2021-12-15T20:52:45.240" v="26284" actId="20577"/>
          <ac:spMkLst>
            <pc:docMk/>
            <pc:sldMk cId="3113407723" sldId="363"/>
            <ac:spMk id="8" creationId="{F6CBEF11-1C27-4DBF-BDCB-B537499E2040}"/>
          </ac:spMkLst>
        </pc:spChg>
        <pc:spChg chg="add mod">
          <ac:chgData name="Cao, Zijia" userId="4610d45e-a424-4eaf-9428-2bf952b98ffe" providerId="ADAL" clId="{8FF9E8B1-033F-403A-BF0C-AF9199C0436A}" dt="2021-12-14T04:13:38.331" v="2148" actId="6549"/>
          <ac:spMkLst>
            <pc:docMk/>
            <pc:sldMk cId="3113407723" sldId="363"/>
            <ac:spMk id="9" creationId="{DFDF15B3-C2F0-4925-9A43-AF4A2048F711}"/>
          </ac:spMkLst>
        </pc:spChg>
        <pc:spChg chg="add mod">
          <ac:chgData name="Cao, Zijia" userId="4610d45e-a424-4eaf-9428-2bf952b98ffe" providerId="ADAL" clId="{8FF9E8B1-033F-403A-BF0C-AF9199C0436A}" dt="2021-12-15T18:32:55.366" v="20464" actId="1076"/>
          <ac:spMkLst>
            <pc:docMk/>
            <pc:sldMk cId="3113407723" sldId="363"/>
            <ac:spMk id="13" creationId="{235C5423-FB82-47FA-A1D7-7BDB84640F8B}"/>
          </ac:spMkLst>
        </pc:spChg>
        <pc:spChg chg="add del mod">
          <ac:chgData name="Cao, Zijia" userId="4610d45e-a424-4eaf-9428-2bf952b98ffe" providerId="ADAL" clId="{8FF9E8B1-033F-403A-BF0C-AF9199C0436A}" dt="2021-12-14T05:24:00.096" v="3698"/>
          <ac:spMkLst>
            <pc:docMk/>
            <pc:sldMk cId="3113407723" sldId="363"/>
            <ac:spMk id="14" creationId="{6E5200C6-BC80-4D39-8503-A40F8A9C5C99}"/>
          </ac:spMkLst>
        </pc:spChg>
        <pc:spChg chg="add del mod">
          <ac:chgData name="Cao, Zijia" userId="4610d45e-a424-4eaf-9428-2bf952b98ffe" providerId="ADAL" clId="{8FF9E8B1-033F-403A-BF0C-AF9199C0436A}" dt="2021-12-14T05:24:00.096" v="3700"/>
          <ac:spMkLst>
            <pc:docMk/>
            <pc:sldMk cId="3113407723" sldId="363"/>
            <ac:spMk id="15" creationId="{4E583439-1030-4066-B60B-F2A92914BD0F}"/>
          </ac:spMkLst>
        </pc:spChg>
        <pc:spChg chg="add mod">
          <ac:chgData name="Cao, Zijia" userId="4610d45e-a424-4eaf-9428-2bf952b98ffe" providerId="ADAL" clId="{8FF9E8B1-033F-403A-BF0C-AF9199C0436A}" dt="2021-12-15T18:33:22.349" v="20558" actId="14100"/>
          <ac:spMkLst>
            <pc:docMk/>
            <pc:sldMk cId="3113407723" sldId="363"/>
            <ac:spMk id="17" creationId="{D3B18DCB-328F-4548-A09E-41A72E321FC9}"/>
          </ac:spMkLst>
        </pc:spChg>
        <pc:spChg chg="add mod">
          <ac:chgData name="Cao, Zijia" userId="4610d45e-a424-4eaf-9428-2bf952b98ffe" providerId="ADAL" clId="{8FF9E8B1-033F-403A-BF0C-AF9199C0436A}" dt="2021-12-14T18:52:54.553" v="10942" actId="14100"/>
          <ac:spMkLst>
            <pc:docMk/>
            <pc:sldMk cId="3113407723" sldId="363"/>
            <ac:spMk id="18" creationId="{8FFFA234-5B4D-4419-8236-15A2B96249F6}"/>
          </ac:spMkLst>
        </pc:spChg>
        <pc:spChg chg="add mod">
          <ac:chgData name="Cao, Zijia" userId="4610d45e-a424-4eaf-9428-2bf952b98ffe" providerId="ADAL" clId="{8FF9E8B1-033F-403A-BF0C-AF9199C0436A}" dt="2021-12-14T05:29:35.224" v="3952" actId="20577"/>
          <ac:spMkLst>
            <pc:docMk/>
            <pc:sldMk cId="3113407723" sldId="363"/>
            <ac:spMk id="19" creationId="{9ABF54F7-CFBE-45DD-9B92-ADFF59FFCD34}"/>
          </ac:spMkLst>
        </pc:spChg>
        <pc:picChg chg="add mod">
          <ac:chgData name="Cao, Zijia" userId="4610d45e-a424-4eaf-9428-2bf952b98ffe" providerId="ADAL" clId="{8FF9E8B1-033F-403A-BF0C-AF9199C0436A}" dt="2021-12-14T04:13:48.140" v="2152" actId="14100"/>
          <ac:picMkLst>
            <pc:docMk/>
            <pc:sldMk cId="3113407723" sldId="363"/>
            <ac:picMk id="3" creationId="{2E46A3F4-40F3-4DF4-9C0F-F94E3747D3D1}"/>
          </ac:picMkLst>
        </pc:picChg>
        <pc:picChg chg="del mod ord">
          <ac:chgData name="Cao, Zijia" userId="4610d45e-a424-4eaf-9428-2bf952b98ffe" providerId="ADAL" clId="{8FF9E8B1-033F-403A-BF0C-AF9199C0436A}" dt="2021-12-14T15:20:02.555" v="4418" actId="478"/>
          <ac:picMkLst>
            <pc:docMk/>
            <pc:sldMk cId="3113407723" sldId="363"/>
            <ac:picMk id="4" creationId="{588CA929-B3B2-41E3-99B6-658B433D5624}"/>
          </ac:picMkLst>
        </pc:picChg>
        <pc:picChg chg="del mod">
          <ac:chgData name="Cao, Zijia" userId="4610d45e-a424-4eaf-9428-2bf952b98ffe" providerId="ADAL" clId="{8FF9E8B1-033F-403A-BF0C-AF9199C0436A}" dt="2021-12-14T05:28:51.405" v="3925" actId="478"/>
          <ac:picMkLst>
            <pc:docMk/>
            <pc:sldMk cId="3113407723" sldId="363"/>
            <ac:picMk id="7" creationId="{3B91FC3F-ACB2-4F7A-859A-B9CCA8DC9053}"/>
          </ac:picMkLst>
        </pc:picChg>
        <pc:picChg chg="add mod">
          <ac:chgData name="Cao, Zijia" userId="4610d45e-a424-4eaf-9428-2bf952b98ffe" providerId="ADAL" clId="{8FF9E8B1-033F-403A-BF0C-AF9199C0436A}" dt="2021-12-14T05:28:40.624" v="3922" actId="1076"/>
          <ac:picMkLst>
            <pc:docMk/>
            <pc:sldMk cId="3113407723" sldId="363"/>
            <ac:picMk id="10" creationId="{5146E7D1-0B30-49FE-8326-360950560249}"/>
          </ac:picMkLst>
        </pc:picChg>
        <pc:picChg chg="add mod">
          <ac:chgData name="Cao, Zijia" userId="4610d45e-a424-4eaf-9428-2bf952b98ffe" providerId="ADAL" clId="{8FF9E8B1-033F-403A-BF0C-AF9199C0436A}" dt="2021-12-14T05:09:55.414" v="3352" actId="1076"/>
          <ac:picMkLst>
            <pc:docMk/>
            <pc:sldMk cId="3113407723" sldId="363"/>
            <ac:picMk id="11" creationId="{62D60646-58FF-43A8-B6EC-17819E965FE1}"/>
          </ac:picMkLst>
        </pc:picChg>
        <pc:picChg chg="add mod">
          <ac:chgData name="Cao, Zijia" userId="4610d45e-a424-4eaf-9428-2bf952b98ffe" providerId="ADAL" clId="{8FF9E8B1-033F-403A-BF0C-AF9199C0436A}" dt="2021-12-14T05:09:55.414" v="3352" actId="1076"/>
          <ac:picMkLst>
            <pc:docMk/>
            <pc:sldMk cId="3113407723" sldId="363"/>
            <ac:picMk id="12" creationId="{177AA78A-D2AA-4510-A75F-AFE9E17FB856}"/>
          </ac:picMkLst>
        </pc:picChg>
        <pc:picChg chg="add del mod">
          <ac:chgData name="Cao, Zijia" userId="4610d45e-a424-4eaf-9428-2bf952b98ffe" providerId="ADAL" clId="{8FF9E8B1-033F-403A-BF0C-AF9199C0436A}" dt="2021-12-14T05:24:55.192" v="3728" actId="478"/>
          <ac:picMkLst>
            <pc:docMk/>
            <pc:sldMk cId="3113407723" sldId="363"/>
            <ac:picMk id="16" creationId="{A5EDA9B0-7065-49BA-B13B-06FD0A190AD6}"/>
          </ac:picMkLst>
        </pc:picChg>
      </pc:sldChg>
      <pc:sldChg chg="addSp delSp modSp add mod ord setBg delAnim modAnim modNotesTx">
        <pc:chgData name="Cao, Zijia" userId="4610d45e-a424-4eaf-9428-2bf952b98ffe" providerId="ADAL" clId="{8FF9E8B1-033F-403A-BF0C-AF9199C0436A}" dt="2021-12-15T18:56:12.680" v="23154" actId="20577"/>
        <pc:sldMkLst>
          <pc:docMk/>
          <pc:sldMk cId="1121201903" sldId="364"/>
        </pc:sldMkLst>
        <pc:spChg chg="add del mod">
          <ac:chgData name="Cao, Zijia" userId="4610d45e-a424-4eaf-9428-2bf952b98ffe" providerId="ADAL" clId="{8FF9E8B1-033F-403A-BF0C-AF9199C0436A}" dt="2021-12-14T18:53:36.564" v="10981" actId="478"/>
          <ac:spMkLst>
            <pc:docMk/>
            <pc:sldMk cId="1121201903" sldId="364"/>
            <ac:spMk id="3" creationId="{7D78FD5E-0193-434B-9DDF-3E20A42AA1C9}"/>
          </ac:spMkLst>
        </pc:spChg>
        <pc:spChg chg="add mod">
          <ac:chgData name="Cao, Zijia" userId="4610d45e-a424-4eaf-9428-2bf952b98ffe" providerId="ADAL" clId="{8FF9E8B1-033F-403A-BF0C-AF9199C0436A}" dt="2021-12-14T18:53:47.501" v="10985" actId="1076"/>
          <ac:spMkLst>
            <pc:docMk/>
            <pc:sldMk cId="1121201903" sldId="364"/>
            <ac:spMk id="5" creationId="{ABEED280-1C71-417D-A832-DFD5AC13BF1B}"/>
          </ac:spMkLst>
        </pc:spChg>
        <pc:spChg chg="add mod">
          <ac:chgData name="Cao, Zijia" userId="4610d45e-a424-4eaf-9428-2bf952b98ffe" providerId="ADAL" clId="{8FF9E8B1-033F-403A-BF0C-AF9199C0436A}" dt="2021-12-14T05:07:25.259" v="3237" actId="1076"/>
          <ac:spMkLst>
            <pc:docMk/>
            <pc:sldMk cId="1121201903" sldId="364"/>
            <ac:spMk id="6" creationId="{715B7F40-2D71-48C4-B9A4-F4663801265E}"/>
          </ac:spMkLst>
        </pc:spChg>
        <pc:spChg chg="del mod">
          <ac:chgData name="Cao, Zijia" userId="4610d45e-a424-4eaf-9428-2bf952b98ffe" providerId="ADAL" clId="{8FF9E8B1-033F-403A-BF0C-AF9199C0436A}" dt="2021-12-14T18:53:29.972" v="10979" actId="478"/>
          <ac:spMkLst>
            <pc:docMk/>
            <pc:sldMk cId="1121201903" sldId="364"/>
            <ac:spMk id="8" creationId="{F6CBEF11-1C27-4DBF-BDCB-B537499E2040}"/>
          </ac:spMkLst>
        </pc:spChg>
        <pc:spChg chg="add mod">
          <ac:chgData name="Cao, Zijia" userId="4610d45e-a424-4eaf-9428-2bf952b98ffe" providerId="ADAL" clId="{8FF9E8B1-033F-403A-BF0C-AF9199C0436A}" dt="2021-12-14T05:08:35.649" v="3336" actId="20577"/>
          <ac:spMkLst>
            <pc:docMk/>
            <pc:sldMk cId="1121201903" sldId="364"/>
            <ac:spMk id="9" creationId="{AE3D1AFC-51B3-4FCE-AB49-1CCBBDE506CD}"/>
          </ac:spMkLst>
        </pc:spChg>
        <pc:spChg chg="mod">
          <ac:chgData name="Cao, Zijia" userId="4610d45e-a424-4eaf-9428-2bf952b98ffe" providerId="ADAL" clId="{8FF9E8B1-033F-403A-BF0C-AF9199C0436A}" dt="2021-12-14T05:02:42.564" v="2956"/>
          <ac:spMkLst>
            <pc:docMk/>
            <pc:sldMk cId="1121201903" sldId="364"/>
            <ac:spMk id="11" creationId="{196870D3-D800-41EE-A328-8ABB46C592A5}"/>
          </ac:spMkLst>
        </pc:spChg>
        <pc:spChg chg="mod">
          <ac:chgData name="Cao, Zijia" userId="4610d45e-a424-4eaf-9428-2bf952b98ffe" providerId="ADAL" clId="{8FF9E8B1-033F-403A-BF0C-AF9199C0436A}" dt="2021-12-14T05:02:42.564" v="2956"/>
          <ac:spMkLst>
            <pc:docMk/>
            <pc:sldMk cId="1121201903" sldId="364"/>
            <ac:spMk id="14" creationId="{E7B9B131-5E85-45F6-8D23-773A845FFA80}"/>
          </ac:spMkLst>
        </pc:spChg>
        <pc:spChg chg="mod">
          <ac:chgData name="Cao, Zijia" userId="4610d45e-a424-4eaf-9428-2bf952b98ffe" providerId="ADAL" clId="{8FF9E8B1-033F-403A-BF0C-AF9199C0436A}" dt="2021-12-14T05:02:42.564" v="2956"/>
          <ac:spMkLst>
            <pc:docMk/>
            <pc:sldMk cId="1121201903" sldId="364"/>
            <ac:spMk id="17" creationId="{C8DD8773-E2D4-4BEF-B918-391959003A3C}"/>
          </ac:spMkLst>
        </pc:spChg>
        <pc:spChg chg="add mod">
          <ac:chgData name="Cao, Zijia" userId="4610d45e-a424-4eaf-9428-2bf952b98ffe" providerId="ADAL" clId="{8FF9E8B1-033F-403A-BF0C-AF9199C0436A}" dt="2021-12-14T05:08:41.689" v="3350" actId="20577"/>
          <ac:spMkLst>
            <pc:docMk/>
            <pc:sldMk cId="1121201903" sldId="364"/>
            <ac:spMk id="19" creationId="{B154AA04-8682-4CCA-97F6-114421ABF172}"/>
          </ac:spMkLst>
        </pc:spChg>
        <pc:spChg chg="add del mod">
          <ac:chgData name="Cao, Zijia" userId="4610d45e-a424-4eaf-9428-2bf952b98ffe" providerId="ADAL" clId="{8FF9E8B1-033F-403A-BF0C-AF9199C0436A}" dt="2021-12-14T18:53:40.363" v="10982" actId="21"/>
          <ac:spMkLst>
            <pc:docMk/>
            <pc:sldMk cId="1121201903" sldId="364"/>
            <ac:spMk id="20" creationId="{1B522F99-2B40-424B-87C0-5B101DD0FF4A}"/>
          </ac:spMkLst>
        </pc:spChg>
        <pc:spChg chg="add mod">
          <ac:chgData name="Cao, Zijia" userId="4610d45e-a424-4eaf-9428-2bf952b98ffe" providerId="ADAL" clId="{8FF9E8B1-033F-403A-BF0C-AF9199C0436A}" dt="2021-12-14T18:53:43.333" v="10984"/>
          <ac:spMkLst>
            <pc:docMk/>
            <pc:sldMk cId="1121201903" sldId="364"/>
            <ac:spMk id="21" creationId="{049BBE0A-7674-4D43-BF8B-26997A6FFF3C}"/>
          </ac:spMkLst>
        </pc:spChg>
        <pc:grpChg chg="add mod">
          <ac:chgData name="Cao, Zijia" userId="4610d45e-a424-4eaf-9428-2bf952b98ffe" providerId="ADAL" clId="{8FF9E8B1-033F-403A-BF0C-AF9199C0436A}" dt="2021-12-14T05:02:42.564" v="2956"/>
          <ac:grpSpMkLst>
            <pc:docMk/>
            <pc:sldMk cId="1121201903" sldId="364"/>
            <ac:grpSpMk id="10" creationId="{13912E02-1639-4974-8E1C-D378294B806D}"/>
          </ac:grpSpMkLst>
        </pc:grpChg>
        <pc:grpChg chg="add mod">
          <ac:chgData name="Cao, Zijia" userId="4610d45e-a424-4eaf-9428-2bf952b98ffe" providerId="ADAL" clId="{8FF9E8B1-033F-403A-BF0C-AF9199C0436A}" dt="2021-12-14T05:02:42.564" v="2956"/>
          <ac:grpSpMkLst>
            <pc:docMk/>
            <pc:sldMk cId="1121201903" sldId="364"/>
            <ac:grpSpMk id="13" creationId="{1F6D51FA-2974-47E5-863B-81D30BB1C6C0}"/>
          </ac:grpSpMkLst>
        </pc:grpChg>
        <pc:grpChg chg="add mod">
          <ac:chgData name="Cao, Zijia" userId="4610d45e-a424-4eaf-9428-2bf952b98ffe" providerId="ADAL" clId="{8FF9E8B1-033F-403A-BF0C-AF9199C0436A}" dt="2021-12-14T05:02:42.564" v="2956"/>
          <ac:grpSpMkLst>
            <pc:docMk/>
            <pc:sldMk cId="1121201903" sldId="364"/>
            <ac:grpSpMk id="16" creationId="{E680B5C7-2495-44F6-9876-2B733E1B31CB}"/>
          </ac:grpSpMkLst>
        </pc:grpChg>
        <pc:picChg chg="del">
          <ac:chgData name="Cao, Zijia" userId="4610d45e-a424-4eaf-9428-2bf952b98ffe" providerId="ADAL" clId="{8FF9E8B1-033F-403A-BF0C-AF9199C0436A}" dt="2021-12-14T15:18:30.078" v="4403" actId="478"/>
          <ac:picMkLst>
            <pc:docMk/>
            <pc:sldMk cId="1121201903" sldId="364"/>
            <ac:picMk id="4" creationId="{588CA929-B3B2-41E3-99B6-658B433D5624}"/>
          </ac:picMkLst>
        </pc:picChg>
        <pc:picChg chg="del">
          <ac:chgData name="Cao, Zijia" userId="4610d45e-a424-4eaf-9428-2bf952b98ffe" providerId="ADAL" clId="{8FF9E8B1-033F-403A-BF0C-AF9199C0436A}" dt="2021-12-14T15:18:30.933" v="4404" actId="478"/>
          <ac:picMkLst>
            <pc:docMk/>
            <pc:sldMk cId="1121201903" sldId="364"/>
            <ac:picMk id="7" creationId="{3B91FC3F-ACB2-4F7A-859A-B9CCA8DC9053}"/>
          </ac:picMkLst>
        </pc:picChg>
        <pc:picChg chg="mod">
          <ac:chgData name="Cao, Zijia" userId="4610d45e-a424-4eaf-9428-2bf952b98ffe" providerId="ADAL" clId="{8FF9E8B1-033F-403A-BF0C-AF9199C0436A}" dt="2021-12-14T05:02:42.564" v="2956"/>
          <ac:picMkLst>
            <pc:docMk/>
            <pc:sldMk cId="1121201903" sldId="364"/>
            <ac:picMk id="12" creationId="{A6655413-1D30-42CE-AA99-577E3054B735}"/>
          </ac:picMkLst>
        </pc:picChg>
        <pc:picChg chg="mod">
          <ac:chgData name="Cao, Zijia" userId="4610d45e-a424-4eaf-9428-2bf952b98ffe" providerId="ADAL" clId="{8FF9E8B1-033F-403A-BF0C-AF9199C0436A}" dt="2021-12-14T05:02:42.564" v="2956"/>
          <ac:picMkLst>
            <pc:docMk/>
            <pc:sldMk cId="1121201903" sldId="364"/>
            <ac:picMk id="15" creationId="{E50AB4FA-4EF6-4017-AE02-E2E2DA2363EB}"/>
          </ac:picMkLst>
        </pc:picChg>
        <pc:picChg chg="mod">
          <ac:chgData name="Cao, Zijia" userId="4610d45e-a424-4eaf-9428-2bf952b98ffe" providerId="ADAL" clId="{8FF9E8B1-033F-403A-BF0C-AF9199C0436A}" dt="2021-12-14T05:02:42.564" v="2956"/>
          <ac:picMkLst>
            <pc:docMk/>
            <pc:sldMk cId="1121201903" sldId="364"/>
            <ac:picMk id="18" creationId="{FD494B69-6D73-41F3-8407-C4989902D904}"/>
          </ac:picMkLst>
        </pc:picChg>
      </pc:sldChg>
      <pc:sldChg chg="addSp delSp modSp add mod ord setBg delAnim modAnim modNotesTx">
        <pc:chgData name="Cao, Zijia" userId="4610d45e-a424-4eaf-9428-2bf952b98ffe" providerId="ADAL" clId="{8FF9E8B1-033F-403A-BF0C-AF9199C0436A}" dt="2021-12-15T20:29:31.241" v="23540" actId="20577"/>
        <pc:sldMkLst>
          <pc:docMk/>
          <pc:sldMk cId="1054375649" sldId="365"/>
        </pc:sldMkLst>
        <pc:spChg chg="del mod">
          <ac:chgData name="Cao, Zijia" userId="4610d45e-a424-4eaf-9428-2bf952b98ffe" providerId="ADAL" clId="{8FF9E8B1-033F-403A-BF0C-AF9199C0436A}" dt="2021-12-14T04:27:42.525" v="2312" actId="478"/>
          <ac:spMkLst>
            <pc:docMk/>
            <pc:sldMk cId="1054375649" sldId="365"/>
            <ac:spMk id="5" creationId="{71B04446-905A-4670-BBD3-A28060F65608}"/>
          </ac:spMkLst>
        </pc:spChg>
        <pc:spChg chg="del mod">
          <ac:chgData name="Cao, Zijia" userId="4610d45e-a424-4eaf-9428-2bf952b98ffe" providerId="ADAL" clId="{8FF9E8B1-033F-403A-BF0C-AF9199C0436A}" dt="2021-12-14T04:27:07.181" v="2302" actId="478"/>
          <ac:spMkLst>
            <pc:docMk/>
            <pc:sldMk cId="1054375649" sldId="365"/>
            <ac:spMk id="8" creationId="{F6CBEF11-1C27-4DBF-BDCB-B537499E2040}"/>
          </ac:spMkLst>
        </pc:spChg>
        <pc:spChg chg="add mod">
          <ac:chgData name="Cao, Zijia" userId="4610d45e-a424-4eaf-9428-2bf952b98ffe" providerId="ADAL" clId="{8FF9E8B1-033F-403A-BF0C-AF9199C0436A}" dt="2021-12-14T04:27:10.490" v="2305" actId="20577"/>
          <ac:spMkLst>
            <pc:docMk/>
            <pc:sldMk cId="1054375649" sldId="365"/>
            <ac:spMk id="9" creationId="{432951E1-A1F7-40EF-AEFC-D95FACB62901}"/>
          </ac:spMkLst>
        </pc:spChg>
        <pc:spChg chg="add del mod">
          <ac:chgData name="Cao, Zijia" userId="4610d45e-a424-4eaf-9428-2bf952b98ffe" providerId="ADAL" clId="{8FF9E8B1-033F-403A-BF0C-AF9199C0436A}" dt="2021-12-14T04:27:09.650" v="2304"/>
          <ac:spMkLst>
            <pc:docMk/>
            <pc:sldMk cId="1054375649" sldId="365"/>
            <ac:spMk id="10" creationId="{38B9E7EE-D1D5-43F8-BD78-808608F2EF46}"/>
          </ac:spMkLst>
        </pc:spChg>
        <pc:spChg chg="add del mod">
          <ac:chgData name="Cao, Zijia" userId="4610d45e-a424-4eaf-9428-2bf952b98ffe" providerId="ADAL" clId="{8FF9E8B1-033F-403A-BF0C-AF9199C0436A}" dt="2021-12-14T04:27:14.677" v="2307"/>
          <ac:spMkLst>
            <pc:docMk/>
            <pc:sldMk cId="1054375649" sldId="365"/>
            <ac:spMk id="11" creationId="{25F857F2-41FF-4674-B2BE-7BF002AC059F}"/>
          </ac:spMkLst>
        </pc:spChg>
        <pc:spChg chg="add mod">
          <ac:chgData name="Cao, Zijia" userId="4610d45e-a424-4eaf-9428-2bf952b98ffe" providerId="ADAL" clId="{8FF9E8B1-033F-403A-BF0C-AF9199C0436A}" dt="2021-12-14T04:27:17.268" v="2309"/>
          <ac:spMkLst>
            <pc:docMk/>
            <pc:sldMk cId="1054375649" sldId="365"/>
            <ac:spMk id="12" creationId="{0397CFBB-2890-4518-9668-A6D1F0264075}"/>
          </ac:spMkLst>
        </pc:spChg>
        <pc:spChg chg="add mod">
          <ac:chgData name="Cao, Zijia" userId="4610d45e-a424-4eaf-9428-2bf952b98ffe" providerId="ADAL" clId="{8FF9E8B1-033F-403A-BF0C-AF9199C0436A}" dt="2021-12-14T04:27:46.726" v="2313"/>
          <ac:spMkLst>
            <pc:docMk/>
            <pc:sldMk cId="1054375649" sldId="365"/>
            <ac:spMk id="13" creationId="{36F8534B-E0E7-4D9F-8C94-74040B549E75}"/>
          </ac:spMkLst>
        </pc:spChg>
        <pc:spChg chg="add mod">
          <ac:chgData name="Cao, Zijia" userId="4610d45e-a424-4eaf-9428-2bf952b98ffe" providerId="ADAL" clId="{8FF9E8B1-033F-403A-BF0C-AF9199C0436A}" dt="2021-12-14T04:30:41.363" v="2345" actId="20577"/>
          <ac:spMkLst>
            <pc:docMk/>
            <pc:sldMk cId="1054375649" sldId="365"/>
            <ac:spMk id="15" creationId="{2C4BB6C7-C5E7-4A80-B309-83D0F67FEAFE}"/>
          </ac:spMkLst>
        </pc:spChg>
        <pc:picChg chg="add mod">
          <ac:chgData name="Cao, Zijia" userId="4610d45e-a424-4eaf-9428-2bf952b98ffe" providerId="ADAL" clId="{8FF9E8B1-033F-403A-BF0C-AF9199C0436A}" dt="2021-12-14T04:27:54.754" v="2314" actId="1076"/>
          <ac:picMkLst>
            <pc:docMk/>
            <pc:sldMk cId="1054375649" sldId="365"/>
            <ac:picMk id="3" creationId="{42AE6610-F268-4F27-904C-4F10789D4C4A}"/>
          </ac:picMkLst>
        </pc:picChg>
        <pc:picChg chg="del mod">
          <ac:chgData name="Cao, Zijia" userId="4610d45e-a424-4eaf-9428-2bf952b98ffe" providerId="ADAL" clId="{8FF9E8B1-033F-403A-BF0C-AF9199C0436A}" dt="2021-12-14T15:17:39.662" v="4383" actId="478"/>
          <ac:picMkLst>
            <pc:docMk/>
            <pc:sldMk cId="1054375649" sldId="365"/>
            <ac:picMk id="4" creationId="{588CA929-B3B2-41E3-99B6-658B433D5624}"/>
          </ac:picMkLst>
        </pc:picChg>
        <pc:picChg chg="del">
          <ac:chgData name="Cao, Zijia" userId="4610d45e-a424-4eaf-9428-2bf952b98ffe" providerId="ADAL" clId="{8FF9E8B1-033F-403A-BF0C-AF9199C0436A}" dt="2021-12-14T15:17:40.919" v="4384" actId="478"/>
          <ac:picMkLst>
            <pc:docMk/>
            <pc:sldMk cId="1054375649" sldId="365"/>
            <ac:picMk id="7" creationId="{3B91FC3F-ACB2-4F7A-859A-B9CCA8DC9053}"/>
          </ac:picMkLst>
        </pc:picChg>
      </pc:sldChg>
      <pc:sldChg chg="add del">
        <pc:chgData name="Cao, Zijia" userId="4610d45e-a424-4eaf-9428-2bf952b98ffe" providerId="ADAL" clId="{8FF9E8B1-033F-403A-BF0C-AF9199C0436A}" dt="2021-12-14T02:46:48.290" v="1553"/>
        <pc:sldMkLst>
          <pc:docMk/>
          <pc:sldMk cId="3240898116" sldId="365"/>
        </pc:sldMkLst>
      </pc:sldChg>
      <pc:sldChg chg="addSp delSp modSp add mod ord setBg delAnim modAnim modNotesTx">
        <pc:chgData name="Cao, Zijia" userId="4610d45e-a424-4eaf-9428-2bf952b98ffe" providerId="ADAL" clId="{8FF9E8B1-033F-403A-BF0C-AF9199C0436A}" dt="2021-12-15T20:38:10.079" v="24159" actId="20577"/>
        <pc:sldMkLst>
          <pc:docMk/>
          <pc:sldMk cId="1021357820" sldId="366"/>
        </pc:sldMkLst>
        <pc:spChg chg="mod">
          <ac:chgData name="Cao, Zijia" userId="4610d45e-a424-4eaf-9428-2bf952b98ffe" providerId="ADAL" clId="{8FF9E8B1-033F-403A-BF0C-AF9199C0436A}" dt="2021-12-14T15:44:04.644" v="5723" actId="20577"/>
          <ac:spMkLst>
            <pc:docMk/>
            <pc:sldMk cId="1021357820" sldId="366"/>
            <ac:spMk id="5" creationId="{71B04446-905A-4670-BBD3-A28060F65608}"/>
          </ac:spMkLst>
        </pc:spChg>
        <pc:spChg chg="del mod">
          <ac:chgData name="Cao, Zijia" userId="4610d45e-a424-4eaf-9428-2bf952b98ffe" providerId="ADAL" clId="{8FF9E8B1-033F-403A-BF0C-AF9199C0436A}" dt="2021-12-14T15:27:32.907" v="4627" actId="478"/>
          <ac:spMkLst>
            <pc:docMk/>
            <pc:sldMk cId="1021357820" sldId="366"/>
            <ac:spMk id="8" creationId="{F6CBEF11-1C27-4DBF-BDCB-B537499E2040}"/>
          </ac:spMkLst>
        </pc:spChg>
        <pc:spChg chg="add mod">
          <ac:chgData name="Cao, Zijia" userId="4610d45e-a424-4eaf-9428-2bf952b98ffe" providerId="ADAL" clId="{8FF9E8B1-033F-403A-BF0C-AF9199C0436A}" dt="2021-12-14T04:26:23.514" v="2295" actId="164"/>
          <ac:spMkLst>
            <pc:docMk/>
            <pc:sldMk cId="1021357820" sldId="366"/>
            <ac:spMk id="13" creationId="{F6F6DEEF-1D66-40C6-8F91-681436D0F5B0}"/>
          </ac:spMkLst>
        </pc:spChg>
        <pc:spChg chg="add mod">
          <ac:chgData name="Cao, Zijia" userId="4610d45e-a424-4eaf-9428-2bf952b98ffe" providerId="ADAL" clId="{8FF9E8B1-033F-403A-BF0C-AF9199C0436A}" dt="2021-12-14T04:26:23.514" v="2295" actId="164"/>
          <ac:spMkLst>
            <pc:docMk/>
            <pc:sldMk cId="1021357820" sldId="366"/>
            <ac:spMk id="14" creationId="{6A99885C-DC34-44BA-8744-3BDC90C57944}"/>
          </ac:spMkLst>
        </pc:spChg>
        <pc:spChg chg="add mod">
          <ac:chgData name="Cao, Zijia" userId="4610d45e-a424-4eaf-9428-2bf952b98ffe" providerId="ADAL" clId="{8FF9E8B1-033F-403A-BF0C-AF9199C0436A}" dt="2021-12-14T15:27:46.439" v="4630" actId="1076"/>
          <ac:spMkLst>
            <pc:docMk/>
            <pc:sldMk cId="1021357820" sldId="366"/>
            <ac:spMk id="16" creationId="{15C86DC0-441A-4422-8E28-49DE864997A1}"/>
          </ac:spMkLst>
        </pc:spChg>
        <pc:spChg chg="add mod">
          <ac:chgData name="Cao, Zijia" userId="4610d45e-a424-4eaf-9428-2bf952b98ffe" providerId="ADAL" clId="{8FF9E8B1-033F-403A-BF0C-AF9199C0436A}" dt="2021-12-14T15:27:34.426" v="4628" actId="20577"/>
          <ac:spMkLst>
            <pc:docMk/>
            <pc:sldMk cId="1021357820" sldId="366"/>
            <ac:spMk id="18" creationId="{B6147D5E-D015-44F8-91BB-1949F5B72778}"/>
          </ac:spMkLst>
        </pc:spChg>
        <pc:spChg chg="add mod">
          <ac:chgData name="Cao, Zijia" userId="4610d45e-a424-4eaf-9428-2bf952b98ffe" providerId="ADAL" clId="{8FF9E8B1-033F-403A-BF0C-AF9199C0436A}" dt="2021-12-14T15:36:45.253" v="5464" actId="1582"/>
          <ac:spMkLst>
            <pc:docMk/>
            <pc:sldMk cId="1021357820" sldId="366"/>
            <ac:spMk id="19" creationId="{E3CF52B3-7B7E-45D5-9205-4D187D2645C1}"/>
          </ac:spMkLst>
        </pc:spChg>
        <pc:spChg chg="add mod">
          <ac:chgData name="Cao, Zijia" userId="4610d45e-a424-4eaf-9428-2bf952b98ffe" providerId="ADAL" clId="{8FF9E8B1-033F-403A-BF0C-AF9199C0436A}" dt="2021-12-14T15:37:18.983" v="5491" actId="404"/>
          <ac:spMkLst>
            <pc:docMk/>
            <pc:sldMk cId="1021357820" sldId="366"/>
            <ac:spMk id="20" creationId="{18B5B7C4-C718-4DFD-B4E4-1DAD1BF768E3}"/>
          </ac:spMkLst>
        </pc:spChg>
        <pc:spChg chg="add mod">
          <ac:chgData name="Cao, Zijia" userId="4610d45e-a424-4eaf-9428-2bf952b98ffe" providerId="ADAL" clId="{8FF9E8B1-033F-403A-BF0C-AF9199C0436A}" dt="2021-12-14T15:37:59.933" v="5496" actId="14100"/>
          <ac:spMkLst>
            <pc:docMk/>
            <pc:sldMk cId="1021357820" sldId="366"/>
            <ac:spMk id="21" creationId="{1D89DBE4-0FFA-4873-9BB7-170CE2B0741F}"/>
          </ac:spMkLst>
        </pc:spChg>
        <pc:spChg chg="add mod">
          <ac:chgData name="Cao, Zijia" userId="4610d45e-a424-4eaf-9428-2bf952b98ffe" providerId="ADAL" clId="{8FF9E8B1-033F-403A-BF0C-AF9199C0436A}" dt="2021-12-14T15:38:24.341" v="5524" actId="1076"/>
          <ac:spMkLst>
            <pc:docMk/>
            <pc:sldMk cId="1021357820" sldId="366"/>
            <ac:spMk id="22" creationId="{588D0AC5-8A27-4017-9CE7-05440FDC702A}"/>
          </ac:spMkLst>
        </pc:spChg>
        <pc:grpChg chg="add del mod">
          <ac:chgData name="Cao, Zijia" userId="4610d45e-a424-4eaf-9428-2bf952b98ffe" providerId="ADAL" clId="{8FF9E8B1-033F-403A-BF0C-AF9199C0436A}" dt="2021-12-14T15:34:24.400" v="5446" actId="478"/>
          <ac:grpSpMkLst>
            <pc:docMk/>
            <pc:sldMk cId="1021357820" sldId="366"/>
            <ac:grpSpMk id="15" creationId="{361D9161-698B-411C-BD6B-92B2A53C1FDD}"/>
          </ac:grpSpMkLst>
        </pc:grpChg>
        <pc:picChg chg="del">
          <ac:chgData name="Cao, Zijia" userId="4610d45e-a424-4eaf-9428-2bf952b98ffe" providerId="ADAL" clId="{8FF9E8B1-033F-403A-BF0C-AF9199C0436A}" dt="2021-12-14T04:17:41.422" v="2187" actId="478"/>
          <ac:picMkLst>
            <pc:docMk/>
            <pc:sldMk cId="1021357820" sldId="366"/>
            <ac:picMk id="3" creationId="{42AE6610-F268-4F27-904C-4F10789D4C4A}"/>
          </ac:picMkLst>
        </pc:picChg>
        <pc:picChg chg="del mod">
          <ac:chgData name="Cao, Zijia" userId="4610d45e-a424-4eaf-9428-2bf952b98ffe" providerId="ADAL" clId="{8FF9E8B1-033F-403A-BF0C-AF9199C0436A}" dt="2021-12-14T15:17:52.036" v="4388" actId="478"/>
          <ac:picMkLst>
            <pc:docMk/>
            <pc:sldMk cId="1021357820" sldId="366"/>
            <ac:picMk id="4" creationId="{588CA929-B3B2-41E3-99B6-658B433D5624}"/>
          </ac:picMkLst>
        </pc:picChg>
        <pc:picChg chg="add mod">
          <ac:chgData name="Cao, Zijia" userId="4610d45e-a424-4eaf-9428-2bf952b98ffe" providerId="ADAL" clId="{8FF9E8B1-033F-403A-BF0C-AF9199C0436A}" dt="2021-12-14T15:34:40.090" v="5453" actId="1076"/>
          <ac:picMkLst>
            <pc:docMk/>
            <pc:sldMk cId="1021357820" sldId="366"/>
            <ac:picMk id="6" creationId="{28EC9A60-C5BF-4199-A6FF-33590514D637}"/>
          </ac:picMkLst>
        </pc:picChg>
        <pc:picChg chg="del">
          <ac:chgData name="Cao, Zijia" userId="4610d45e-a424-4eaf-9428-2bf952b98ffe" providerId="ADAL" clId="{8FF9E8B1-033F-403A-BF0C-AF9199C0436A}" dt="2021-12-14T15:17:53.688" v="4389" actId="478"/>
          <ac:picMkLst>
            <pc:docMk/>
            <pc:sldMk cId="1021357820" sldId="366"/>
            <ac:picMk id="7" creationId="{3B91FC3F-ACB2-4F7A-859A-B9CCA8DC9053}"/>
          </ac:picMkLst>
        </pc:picChg>
        <pc:picChg chg="add del mod">
          <ac:chgData name="Cao, Zijia" userId="4610d45e-a424-4eaf-9428-2bf952b98ffe" providerId="ADAL" clId="{8FF9E8B1-033F-403A-BF0C-AF9199C0436A}" dt="2021-12-14T15:33:55.019" v="5436" actId="478"/>
          <ac:picMkLst>
            <pc:docMk/>
            <pc:sldMk cId="1021357820" sldId="366"/>
            <ac:picMk id="10" creationId="{98C70252-6845-4CD6-BCF2-B82C4EE9C3B2}"/>
          </ac:picMkLst>
        </pc:picChg>
        <pc:picChg chg="add mod">
          <ac:chgData name="Cao, Zijia" userId="4610d45e-a424-4eaf-9428-2bf952b98ffe" providerId="ADAL" clId="{8FF9E8B1-033F-403A-BF0C-AF9199C0436A}" dt="2021-12-14T04:26:23.514" v="2295" actId="164"/>
          <ac:picMkLst>
            <pc:docMk/>
            <pc:sldMk cId="1021357820" sldId="366"/>
            <ac:picMk id="12" creationId="{08D8D5F9-8943-4910-BD1E-1C7B09A39523}"/>
          </ac:picMkLst>
        </pc:picChg>
        <pc:picChg chg="add mod modCrop">
          <ac:chgData name="Cao, Zijia" userId="4610d45e-a424-4eaf-9428-2bf952b98ffe" providerId="ADAL" clId="{8FF9E8B1-033F-403A-BF0C-AF9199C0436A}" dt="2021-12-14T15:45:53.614" v="5757" actId="14100"/>
          <ac:picMkLst>
            <pc:docMk/>
            <pc:sldMk cId="1021357820" sldId="366"/>
            <ac:picMk id="24" creationId="{F699CAAC-F0BF-4359-BB84-DF07F54C4467}"/>
          </ac:picMkLst>
        </pc:picChg>
        <pc:picChg chg="add mod">
          <ac:chgData name="Cao, Zijia" userId="4610d45e-a424-4eaf-9428-2bf952b98ffe" providerId="ADAL" clId="{8FF9E8B1-033F-403A-BF0C-AF9199C0436A}" dt="2021-12-14T15:45:56.792" v="5758" actId="1076"/>
          <ac:picMkLst>
            <pc:docMk/>
            <pc:sldMk cId="1021357820" sldId="366"/>
            <ac:picMk id="25" creationId="{F2BF7DF1-2266-4E54-9D4A-F8618470F0BC}"/>
          </ac:picMkLst>
        </pc:picChg>
      </pc:sldChg>
      <pc:sldChg chg="add del">
        <pc:chgData name="Cao, Zijia" userId="4610d45e-a424-4eaf-9428-2bf952b98ffe" providerId="ADAL" clId="{8FF9E8B1-033F-403A-BF0C-AF9199C0436A}" dt="2021-12-14T03:00:03.934" v="1846"/>
        <pc:sldMkLst>
          <pc:docMk/>
          <pc:sldMk cId="3914210815" sldId="366"/>
        </pc:sldMkLst>
      </pc:sldChg>
      <pc:sldChg chg="new del">
        <pc:chgData name="Cao, Zijia" userId="4610d45e-a424-4eaf-9428-2bf952b98ffe" providerId="ADAL" clId="{8FF9E8B1-033F-403A-BF0C-AF9199C0436A}" dt="2021-12-14T04:37:36.943" v="2374" actId="47"/>
        <pc:sldMkLst>
          <pc:docMk/>
          <pc:sldMk cId="609508868" sldId="367"/>
        </pc:sldMkLst>
      </pc:sldChg>
      <pc:sldChg chg="addSp delSp modSp add mod ord setBg delAnim modAnim modNotesTx">
        <pc:chgData name="Cao, Zijia" userId="4610d45e-a424-4eaf-9428-2bf952b98ffe" providerId="ADAL" clId="{8FF9E8B1-033F-403A-BF0C-AF9199C0436A}" dt="2021-12-15T20:20:27.956" v="23202" actId="20577"/>
        <pc:sldMkLst>
          <pc:docMk/>
          <pc:sldMk cId="689220778" sldId="367"/>
        </pc:sldMkLst>
        <pc:spChg chg="add mod">
          <ac:chgData name="Cao, Zijia" userId="4610d45e-a424-4eaf-9428-2bf952b98ffe" providerId="ADAL" clId="{8FF9E8B1-033F-403A-BF0C-AF9199C0436A}" dt="2021-12-14T04:58:25.437" v="2824" actId="164"/>
          <ac:spMkLst>
            <pc:docMk/>
            <pc:sldMk cId="689220778" sldId="367"/>
            <ac:spMk id="5" creationId="{50E2955B-E941-41F4-B8C0-7745134D375D}"/>
          </ac:spMkLst>
        </pc:spChg>
        <pc:spChg chg="mod">
          <ac:chgData name="Cao, Zijia" userId="4610d45e-a424-4eaf-9428-2bf952b98ffe" providerId="ADAL" clId="{8FF9E8B1-033F-403A-BF0C-AF9199C0436A}" dt="2021-12-14T16:35:58.278" v="7658" actId="20577"/>
          <ac:spMkLst>
            <pc:docMk/>
            <pc:sldMk cId="689220778" sldId="367"/>
            <ac:spMk id="13" creationId="{B4376F88-262C-4A2D-8998-ED311CE2C97B}"/>
          </ac:spMkLst>
        </pc:spChg>
        <pc:spChg chg="del">
          <ac:chgData name="Cao, Zijia" userId="4610d45e-a424-4eaf-9428-2bf952b98ffe" providerId="ADAL" clId="{8FF9E8B1-033F-403A-BF0C-AF9199C0436A}" dt="2021-12-14T04:37:48.353" v="2377" actId="478"/>
          <ac:spMkLst>
            <pc:docMk/>
            <pc:sldMk cId="689220778" sldId="367"/>
            <ac:spMk id="14" creationId="{0E4EB31F-B845-4A8B-9B55-B90A6CC3CBEB}"/>
          </ac:spMkLst>
        </pc:spChg>
        <pc:spChg chg="del">
          <ac:chgData name="Cao, Zijia" userId="4610d45e-a424-4eaf-9428-2bf952b98ffe" providerId="ADAL" clId="{8FF9E8B1-033F-403A-BF0C-AF9199C0436A}" dt="2021-12-14T04:37:45.282" v="2376" actId="478"/>
          <ac:spMkLst>
            <pc:docMk/>
            <pc:sldMk cId="689220778" sldId="367"/>
            <ac:spMk id="15" creationId="{5E88D47F-A48F-4007-8FFD-4F788C3365C5}"/>
          </ac:spMkLst>
        </pc:spChg>
        <pc:spChg chg="add del mod">
          <ac:chgData name="Cao, Zijia" userId="4610d45e-a424-4eaf-9428-2bf952b98ffe" providerId="ADAL" clId="{8FF9E8B1-033F-403A-BF0C-AF9199C0436A}" dt="2021-12-14T16:12:26.250" v="5954" actId="478"/>
          <ac:spMkLst>
            <pc:docMk/>
            <pc:sldMk cId="689220778" sldId="367"/>
            <ac:spMk id="16" creationId="{89FFEB62-1AAA-4C51-8AF0-4D1058731C3B}"/>
          </ac:spMkLst>
        </pc:spChg>
        <pc:grpChg chg="add mod">
          <ac:chgData name="Cao, Zijia" userId="4610d45e-a424-4eaf-9428-2bf952b98ffe" providerId="ADAL" clId="{8FF9E8B1-033F-403A-BF0C-AF9199C0436A}" dt="2021-12-14T18:49:16.839" v="10745" actId="14100"/>
          <ac:grpSpMkLst>
            <pc:docMk/>
            <pc:sldMk cId="689220778" sldId="367"/>
            <ac:grpSpMk id="6" creationId="{6B638A32-15CB-47B7-B510-792D67903DB1}"/>
          </ac:grpSpMkLst>
        </pc:grpChg>
        <pc:picChg chg="add mod">
          <ac:chgData name="Cao, Zijia" userId="4610d45e-a424-4eaf-9428-2bf952b98ffe" providerId="ADAL" clId="{8FF9E8B1-033F-403A-BF0C-AF9199C0436A}" dt="2021-12-14T04:58:25.437" v="2824" actId="164"/>
          <ac:picMkLst>
            <pc:docMk/>
            <pc:sldMk cId="689220778" sldId="367"/>
            <ac:picMk id="3" creationId="{54ACE1DB-1266-4396-BE54-C3231478E13B}"/>
          </ac:picMkLst>
        </pc:picChg>
        <pc:picChg chg="del mod">
          <ac:chgData name="Cao, Zijia" userId="4610d45e-a424-4eaf-9428-2bf952b98ffe" providerId="ADAL" clId="{8FF9E8B1-033F-403A-BF0C-AF9199C0436A}" dt="2021-12-14T15:18:18.732" v="4398" actId="478"/>
          <ac:picMkLst>
            <pc:docMk/>
            <pc:sldMk cId="689220778" sldId="367"/>
            <ac:picMk id="4" creationId="{588CA929-B3B2-41E3-99B6-658B433D5624}"/>
          </ac:picMkLst>
        </pc:picChg>
        <pc:picChg chg="del">
          <ac:chgData name="Cao, Zijia" userId="4610d45e-a424-4eaf-9428-2bf952b98ffe" providerId="ADAL" clId="{8FF9E8B1-033F-403A-BF0C-AF9199C0436A}" dt="2021-12-14T15:18:19.588" v="4399" actId="478"/>
          <ac:picMkLst>
            <pc:docMk/>
            <pc:sldMk cId="689220778" sldId="367"/>
            <ac:picMk id="7" creationId="{3B91FC3F-ACB2-4F7A-859A-B9CCA8DC9053}"/>
          </ac:picMkLst>
        </pc:picChg>
      </pc:sldChg>
      <pc:sldChg chg="addSp delSp modSp add mod ord setBg delAnim modAnim modNotesTx">
        <pc:chgData name="Cao, Zijia" userId="4610d45e-a424-4eaf-9428-2bf952b98ffe" providerId="ADAL" clId="{8FF9E8B1-033F-403A-BF0C-AF9199C0436A}" dt="2021-12-15T23:22:16.514" v="29689" actId="20577"/>
        <pc:sldMkLst>
          <pc:docMk/>
          <pc:sldMk cId="1162020359" sldId="368"/>
        </pc:sldMkLst>
        <pc:spChg chg="add mod">
          <ac:chgData name="Cao, Zijia" userId="4610d45e-a424-4eaf-9428-2bf952b98ffe" providerId="ADAL" clId="{8FF9E8B1-033F-403A-BF0C-AF9199C0436A}" dt="2021-12-14T05:19:34.429" v="3584" actId="14100"/>
          <ac:spMkLst>
            <pc:docMk/>
            <pc:sldMk cId="1162020359" sldId="368"/>
            <ac:spMk id="2" creationId="{8756197E-E328-41FD-BA59-22FCB075FC4E}"/>
          </ac:spMkLst>
        </pc:spChg>
        <pc:spChg chg="add mod">
          <ac:chgData name="Cao, Zijia" userId="4610d45e-a424-4eaf-9428-2bf952b98ffe" providerId="ADAL" clId="{8FF9E8B1-033F-403A-BF0C-AF9199C0436A}" dt="2021-12-15T18:11:19.185" v="20393" actId="14100"/>
          <ac:spMkLst>
            <pc:docMk/>
            <pc:sldMk cId="1162020359" sldId="368"/>
            <ac:spMk id="3" creationId="{494A81A4-D4A9-4587-B11E-BBDD6B29B8C3}"/>
          </ac:spMkLst>
        </pc:spChg>
        <pc:spChg chg="mod">
          <ac:chgData name="Cao, Zijia" userId="4610d45e-a424-4eaf-9428-2bf952b98ffe" providerId="ADAL" clId="{8FF9E8B1-033F-403A-BF0C-AF9199C0436A}" dt="2021-12-15T18:34:28.078" v="20599" actId="20577"/>
          <ac:spMkLst>
            <pc:docMk/>
            <pc:sldMk cId="1162020359" sldId="368"/>
            <ac:spMk id="8" creationId="{F6CBEF11-1C27-4DBF-BDCB-B537499E2040}"/>
          </ac:spMkLst>
        </pc:spChg>
        <pc:spChg chg="add mod">
          <ac:chgData name="Cao, Zijia" userId="4610d45e-a424-4eaf-9428-2bf952b98ffe" providerId="ADAL" clId="{8FF9E8B1-033F-403A-BF0C-AF9199C0436A}" dt="2021-12-15T23:22:16.514" v="29689" actId="20577"/>
          <ac:spMkLst>
            <pc:docMk/>
            <pc:sldMk cId="1162020359" sldId="368"/>
            <ac:spMk id="10" creationId="{B7456D8A-9437-47B4-A4B7-83953AC32D5D}"/>
          </ac:spMkLst>
        </pc:spChg>
        <pc:spChg chg="add mod">
          <ac:chgData name="Cao, Zijia" userId="4610d45e-a424-4eaf-9428-2bf952b98ffe" providerId="ADAL" clId="{8FF9E8B1-033F-403A-BF0C-AF9199C0436A}" dt="2021-12-15T23:21:39.044" v="29683" actId="20577"/>
          <ac:spMkLst>
            <pc:docMk/>
            <pc:sldMk cId="1162020359" sldId="368"/>
            <ac:spMk id="11" creationId="{D200B27F-FF82-46DF-83A7-D6599ADA4192}"/>
          </ac:spMkLst>
        </pc:spChg>
        <pc:spChg chg="add mod">
          <ac:chgData name="Cao, Zijia" userId="4610d45e-a424-4eaf-9428-2bf952b98ffe" providerId="ADAL" clId="{8FF9E8B1-033F-403A-BF0C-AF9199C0436A}" dt="2021-12-15T18:11:28.954" v="20397" actId="20577"/>
          <ac:spMkLst>
            <pc:docMk/>
            <pc:sldMk cId="1162020359" sldId="368"/>
            <ac:spMk id="12" creationId="{3B9CDAAD-885A-4541-9704-91A6AC633606}"/>
          </ac:spMkLst>
        </pc:spChg>
        <pc:spChg chg="del">
          <ac:chgData name="Cao, Zijia" userId="4610d45e-a424-4eaf-9428-2bf952b98ffe" providerId="ADAL" clId="{8FF9E8B1-033F-403A-BF0C-AF9199C0436A}" dt="2021-12-14T05:13:38.752" v="3474" actId="478"/>
          <ac:spMkLst>
            <pc:docMk/>
            <pc:sldMk cId="1162020359" sldId="368"/>
            <ac:spMk id="13" creationId="{235C5423-FB82-47FA-A1D7-7BDB84640F8B}"/>
          </ac:spMkLst>
        </pc:spChg>
        <pc:spChg chg="del">
          <ac:chgData name="Cao, Zijia" userId="4610d45e-a424-4eaf-9428-2bf952b98ffe" providerId="ADAL" clId="{8FF9E8B1-033F-403A-BF0C-AF9199C0436A}" dt="2021-12-14T05:13:43.948" v="3476" actId="478"/>
          <ac:spMkLst>
            <pc:docMk/>
            <pc:sldMk cId="1162020359" sldId="368"/>
            <ac:spMk id="14" creationId="{6E5200C6-BC80-4D39-8503-A40F8A9C5C99}"/>
          </ac:spMkLst>
        </pc:spChg>
        <pc:spChg chg="del">
          <ac:chgData name="Cao, Zijia" userId="4610d45e-a424-4eaf-9428-2bf952b98ffe" providerId="ADAL" clId="{8FF9E8B1-033F-403A-BF0C-AF9199C0436A}" dt="2021-12-14T05:13:45.850" v="3477" actId="478"/>
          <ac:spMkLst>
            <pc:docMk/>
            <pc:sldMk cId="1162020359" sldId="368"/>
            <ac:spMk id="15" creationId="{4E583439-1030-4066-B60B-F2A92914BD0F}"/>
          </ac:spMkLst>
        </pc:spChg>
        <pc:spChg chg="del">
          <ac:chgData name="Cao, Zijia" userId="4610d45e-a424-4eaf-9428-2bf952b98ffe" providerId="ADAL" clId="{8FF9E8B1-033F-403A-BF0C-AF9199C0436A}" dt="2021-12-14T05:13:40.740" v="3475" actId="478"/>
          <ac:spMkLst>
            <pc:docMk/>
            <pc:sldMk cId="1162020359" sldId="368"/>
            <ac:spMk id="17" creationId="{D3B18DCB-328F-4548-A09E-41A72E321FC9}"/>
          </ac:spMkLst>
        </pc:spChg>
        <pc:spChg chg="add mod">
          <ac:chgData name="Cao, Zijia" userId="4610d45e-a424-4eaf-9428-2bf952b98ffe" providerId="ADAL" clId="{8FF9E8B1-033F-403A-BF0C-AF9199C0436A}" dt="2021-12-15T17:54:41.780" v="18665" actId="6549"/>
          <ac:spMkLst>
            <pc:docMk/>
            <pc:sldMk cId="1162020359" sldId="368"/>
            <ac:spMk id="19" creationId="{F0B59794-D5A0-454D-872B-BAEFAC6713F1}"/>
          </ac:spMkLst>
        </pc:spChg>
        <pc:spChg chg="add mod">
          <ac:chgData name="Cao, Zijia" userId="4610d45e-a424-4eaf-9428-2bf952b98ffe" providerId="ADAL" clId="{8FF9E8B1-033F-403A-BF0C-AF9199C0436A}" dt="2021-12-14T05:19:41.147" v="3585" actId="14100"/>
          <ac:spMkLst>
            <pc:docMk/>
            <pc:sldMk cId="1162020359" sldId="368"/>
            <ac:spMk id="20" creationId="{DC9EA29C-897B-4908-BAEE-6B4FAB69EAF0}"/>
          </ac:spMkLst>
        </pc:spChg>
        <pc:picChg chg="del">
          <ac:chgData name="Cao, Zijia" userId="4610d45e-a424-4eaf-9428-2bf952b98ffe" providerId="ADAL" clId="{8FF9E8B1-033F-403A-BF0C-AF9199C0436A}" dt="2021-12-14T05:13:46.903" v="3478" actId="478"/>
          <ac:picMkLst>
            <pc:docMk/>
            <pc:sldMk cId="1162020359" sldId="368"/>
            <ac:picMk id="3" creationId="{2E46A3F4-40F3-4DF4-9C0F-F94E3747D3D1}"/>
          </ac:picMkLst>
        </pc:picChg>
        <pc:picChg chg="del">
          <ac:chgData name="Cao, Zijia" userId="4610d45e-a424-4eaf-9428-2bf952b98ffe" providerId="ADAL" clId="{8FF9E8B1-033F-403A-BF0C-AF9199C0436A}" dt="2021-12-14T15:18:41.625" v="4408" actId="478"/>
          <ac:picMkLst>
            <pc:docMk/>
            <pc:sldMk cId="1162020359" sldId="368"/>
            <ac:picMk id="4" creationId="{588CA929-B3B2-41E3-99B6-658B433D5624}"/>
          </ac:picMkLst>
        </pc:picChg>
        <pc:picChg chg="del">
          <ac:chgData name="Cao, Zijia" userId="4610d45e-a424-4eaf-9428-2bf952b98ffe" providerId="ADAL" clId="{8FF9E8B1-033F-403A-BF0C-AF9199C0436A}" dt="2021-12-14T15:18:42.526" v="4409" actId="478"/>
          <ac:picMkLst>
            <pc:docMk/>
            <pc:sldMk cId="1162020359" sldId="368"/>
            <ac:picMk id="7" creationId="{3B91FC3F-ACB2-4F7A-859A-B9CCA8DC9053}"/>
          </ac:picMkLst>
        </pc:picChg>
        <pc:picChg chg="del">
          <ac:chgData name="Cao, Zijia" userId="4610d45e-a424-4eaf-9428-2bf952b98ffe" providerId="ADAL" clId="{8FF9E8B1-033F-403A-BF0C-AF9199C0436A}" dt="2021-12-14T05:13:51.684" v="3482" actId="478"/>
          <ac:picMkLst>
            <pc:docMk/>
            <pc:sldMk cId="1162020359" sldId="368"/>
            <ac:picMk id="10" creationId="{5146E7D1-0B30-49FE-8326-360950560249}"/>
          </ac:picMkLst>
        </pc:picChg>
        <pc:picChg chg="del">
          <ac:chgData name="Cao, Zijia" userId="4610d45e-a424-4eaf-9428-2bf952b98ffe" providerId="ADAL" clId="{8FF9E8B1-033F-403A-BF0C-AF9199C0436A}" dt="2021-12-14T05:13:52.903" v="3483" actId="478"/>
          <ac:picMkLst>
            <pc:docMk/>
            <pc:sldMk cId="1162020359" sldId="368"/>
            <ac:picMk id="11" creationId="{62D60646-58FF-43A8-B6EC-17819E965FE1}"/>
          </ac:picMkLst>
        </pc:picChg>
        <pc:picChg chg="del">
          <ac:chgData name="Cao, Zijia" userId="4610d45e-a424-4eaf-9428-2bf952b98ffe" providerId="ADAL" clId="{8FF9E8B1-033F-403A-BF0C-AF9199C0436A}" dt="2021-12-14T05:13:53.858" v="3484" actId="478"/>
          <ac:picMkLst>
            <pc:docMk/>
            <pc:sldMk cId="1162020359" sldId="368"/>
            <ac:picMk id="12" creationId="{177AA78A-D2AA-4510-A75F-AFE9E17FB856}"/>
          </ac:picMkLst>
        </pc:picChg>
        <pc:picChg chg="del">
          <ac:chgData name="Cao, Zijia" userId="4610d45e-a424-4eaf-9428-2bf952b98ffe" providerId="ADAL" clId="{8FF9E8B1-033F-403A-BF0C-AF9199C0436A}" dt="2021-12-14T05:13:50.612" v="3481" actId="478"/>
          <ac:picMkLst>
            <pc:docMk/>
            <pc:sldMk cId="1162020359" sldId="368"/>
            <ac:picMk id="16" creationId="{A5EDA9B0-7065-49BA-B13B-06FD0A190AD6}"/>
          </ac:picMkLst>
        </pc:picChg>
        <pc:picChg chg="add mod">
          <ac:chgData name="Cao, Zijia" userId="4610d45e-a424-4eaf-9428-2bf952b98ffe" providerId="ADAL" clId="{8FF9E8B1-033F-403A-BF0C-AF9199C0436A}" dt="2021-12-14T05:19:13.390" v="3581" actId="1076"/>
          <ac:picMkLst>
            <pc:docMk/>
            <pc:sldMk cId="1162020359" sldId="368"/>
            <ac:picMk id="18" creationId="{68E526CC-D221-4943-99C4-D16C4277DA8C}"/>
          </ac:picMkLst>
        </pc:picChg>
      </pc:sldChg>
      <pc:sldChg chg="addSp delSp modSp add mod ord setBg delAnim modAnim modNotesTx">
        <pc:chgData name="Cao, Zijia" userId="4610d45e-a424-4eaf-9428-2bf952b98ffe" providerId="ADAL" clId="{8FF9E8B1-033F-403A-BF0C-AF9199C0436A}" dt="2021-12-15T18:34:35.171" v="20620" actId="20577"/>
        <pc:sldMkLst>
          <pc:docMk/>
          <pc:sldMk cId="1521730974" sldId="369"/>
        </pc:sldMkLst>
        <pc:spChg chg="del">
          <ac:chgData name="Cao, Zijia" userId="4610d45e-a424-4eaf-9428-2bf952b98ffe" providerId="ADAL" clId="{8FF9E8B1-033F-403A-BF0C-AF9199C0436A}" dt="2021-12-14T05:17:53.310" v="3560" actId="478"/>
          <ac:spMkLst>
            <pc:docMk/>
            <pc:sldMk cId="1521730974" sldId="369"/>
            <ac:spMk id="2" creationId="{8756197E-E328-41FD-BA59-22FCB075FC4E}"/>
          </ac:spMkLst>
        </pc:spChg>
        <pc:spChg chg="mod">
          <ac:chgData name="Cao, Zijia" userId="4610d45e-a424-4eaf-9428-2bf952b98ffe" providerId="ADAL" clId="{8FF9E8B1-033F-403A-BF0C-AF9199C0436A}" dt="2021-12-15T18:34:35.171" v="20620" actId="20577"/>
          <ac:spMkLst>
            <pc:docMk/>
            <pc:sldMk cId="1521730974" sldId="369"/>
            <ac:spMk id="8" creationId="{F6CBEF11-1C27-4DBF-BDCB-B537499E2040}"/>
          </ac:spMkLst>
        </pc:spChg>
        <pc:spChg chg="add mod">
          <ac:chgData name="Cao, Zijia" userId="4610d45e-a424-4eaf-9428-2bf952b98ffe" providerId="ADAL" clId="{8FF9E8B1-033F-403A-BF0C-AF9199C0436A}" dt="2021-12-14T05:20:44.971" v="3592" actId="1076"/>
          <ac:spMkLst>
            <pc:docMk/>
            <pc:sldMk cId="1521730974" sldId="369"/>
            <ac:spMk id="12" creationId="{490B3EFD-D978-4F80-AB41-929A09AEC42E}"/>
          </ac:spMkLst>
        </pc:spChg>
        <pc:spChg chg="add mod">
          <ac:chgData name="Cao, Zijia" userId="4610d45e-a424-4eaf-9428-2bf952b98ffe" providerId="ADAL" clId="{8FF9E8B1-033F-403A-BF0C-AF9199C0436A}" dt="2021-12-14T05:21:26.616" v="3612" actId="1076"/>
          <ac:spMkLst>
            <pc:docMk/>
            <pc:sldMk cId="1521730974" sldId="369"/>
            <ac:spMk id="13" creationId="{A14100D0-04D1-4D7F-924E-96364AA26BD5}"/>
          </ac:spMkLst>
        </pc:spChg>
        <pc:spChg chg="add mod">
          <ac:chgData name="Cao, Zijia" userId="4610d45e-a424-4eaf-9428-2bf952b98ffe" providerId="ADAL" clId="{8FF9E8B1-033F-403A-BF0C-AF9199C0436A}" dt="2021-12-14T05:21:40.208" v="3614" actId="1076"/>
          <ac:spMkLst>
            <pc:docMk/>
            <pc:sldMk cId="1521730974" sldId="369"/>
            <ac:spMk id="14" creationId="{AAA61526-3BB3-4CA3-B715-9065545A16EA}"/>
          </ac:spMkLst>
        </pc:spChg>
        <pc:spChg chg="add mod">
          <ac:chgData name="Cao, Zijia" userId="4610d45e-a424-4eaf-9428-2bf952b98ffe" providerId="ADAL" clId="{8FF9E8B1-033F-403A-BF0C-AF9199C0436A}" dt="2021-12-14T05:23:17.282" v="3692" actId="20577"/>
          <ac:spMkLst>
            <pc:docMk/>
            <pc:sldMk cId="1521730974" sldId="369"/>
            <ac:spMk id="15" creationId="{4CC32870-BA44-4B78-B72D-BAFAFB06C8B6}"/>
          </ac:spMkLst>
        </pc:spChg>
        <pc:spChg chg="add mod">
          <ac:chgData name="Cao, Zijia" userId="4610d45e-a424-4eaf-9428-2bf952b98ffe" providerId="ADAL" clId="{8FF9E8B1-033F-403A-BF0C-AF9199C0436A}" dt="2021-12-14T05:22:35.799" v="3628" actId="1076"/>
          <ac:spMkLst>
            <pc:docMk/>
            <pc:sldMk cId="1521730974" sldId="369"/>
            <ac:spMk id="16" creationId="{CC548AB9-2BC8-430C-B5C9-F65E3B4A9B96}"/>
          </ac:spMkLst>
        </pc:spChg>
        <pc:spChg chg="add mod">
          <ac:chgData name="Cao, Zijia" userId="4610d45e-a424-4eaf-9428-2bf952b98ffe" providerId="ADAL" clId="{8FF9E8B1-033F-403A-BF0C-AF9199C0436A}" dt="2021-12-15T18:02:26.819" v="19131" actId="1076"/>
          <ac:spMkLst>
            <pc:docMk/>
            <pc:sldMk cId="1521730974" sldId="369"/>
            <ac:spMk id="17" creationId="{03993330-A5CA-46CC-9D43-3CD8F74790C5}"/>
          </ac:spMkLst>
        </pc:spChg>
        <pc:spChg chg="add mod">
          <ac:chgData name="Cao, Zijia" userId="4610d45e-a424-4eaf-9428-2bf952b98ffe" providerId="ADAL" clId="{8FF9E8B1-033F-403A-BF0C-AF9199C0436A}" dt="2021-12-15T18:02:17.418" v="19130" actId="1076"/>
          <ac:spMkLst>
            <pc:docMk/>
            <pc:sldMk cId="1521730974" sldId="369"/>
            <ac:spMk id="18" creationId="{53398184-BE43-41E5-85B4-0F354E0F1B1A}"/>
          </ac:spMkLst>
        </pc:spChg>
        <pc:spChg chg="mod">
          <ac:chgData name="Cao, Zijia" userId="4610d45e-a424-4eaf-9428-2bf952b98ffe" providerId="ADAL" clId="{8FF9E8B1-033F-403A-BF0C-AF9199C0436A}" dt="2021-12-14T05:23:21.377" v="3693" actId="1076"/>
          <ac:spMkLst>
            <pc:docMk/>
            <pc:sldMk cId="1521730974" sldId="369"/>
            <ac:spMk id="19" creationId="{F0B59794-D5A0-454D-872B-BAEFAC6713F1}"/>
          </ac:spMkLst>
        </pc:spChg>
        <pc:spChg chg="del">
          <ac:chgData name="Cao, Zijia" userId="4610d45e-a424-4eaf-9428-2bf952b98ffe" providerId="ADAL" clId="{8FF9E8B1-033F-403A-BF0C-AF9199C0436A}" dt="2021-12-14T05:17:50.590" v="3558" actId="478"/>
          <ac:spMkLst>
            <pc:docMk/>
            <pc:sldMk cId="1521730974" sldId="369"/>
            <ac:spMk id="20" creationId="{DC9EA29C-897B-4908-BAEE-6B4FAB69EAF0}"/>
          </ac:spMkLst>
        </pc:spChg>
        <pc:spChg chg="add mod">
          <ac:chgData name="Cao, Zijia" userId="4610d45e-a424-4eaf-9428-2bf952b98ffe" providerId="ADAL" clId="{8FF9E8B1-033F-403A-BF0C-AF9199C0436A}" dt="2021-12-15T18:11:47.180" v="20401" actId="20577"/>
          <ac:spMkLst>
            <pc:docMk/>
            <pc:sldMk cId="1521730974" sldId="369"/>
            <ac:spMk id="20" creationId="{E9ECD412-00AF-48B0-8947-447721628CF4}"/>
          </ac:spMkLst>
        </pc:spChg>
        <pc:spChg chg="add mod">
          <ac:chgData name="Cao, Zijia" userId="4610d45e-a424-4eaf-9428-2bf952b98ffe" providerId="ADAL" clId="{8FF9E8B1-033F-403A-BF0C-AF9199C0436A}" dt="2021-12-15T18:11:54.454" v="20405" actId="20577"/>
          <ac:spMkLst>
            <pc:docMk/>
            <pc:sldMk cId="1521730974" sldId="369"/>
            <ac:spMk id="21" creationId="{28E4522D-A98C-4862-B0F2-91A5FD3C9B19}"/>
          </ac:spMkLst>
        </pc:spChg>
        <pc:spChg chg="add mod">
          <ac:chgData name="Cao, Zijia" userId="4610d45e-a424-4eaf-9428-2bf952b98ffe" providerId="ADAL" clId="{8FF9E8B1-033F-403A-BF0C-AF9199C0436A}" dt="2021-12-15T18:12:01.748" v="20409" actId="20577"/>
          <ac:spMkLst>
            <pc:docMk/>
            <pc:sldMk cId="1521730974" sldId="369"/>
            <ac:spMk id="22" creationId="{7938509F-2286-4F89-8D46-CA52702F6D09}"/>
          </ac:spMkLst>
        </pc:spChg>
        <pc:spChg chg="add mod">
          <ac:chgData name="Cao, Zijia" userId="4610d45e-a424-4eaf-9428-2bf952b98ffe" providerId="ADAL" clId="{8FF9E8B1-033F-403A-BF0C-AF9199C0436A}" dt="2021-12-15T18:12:26.387" v="20414" actId="1076"/>
          <ac:spMkLst>
            <pc:docMk/>
            <pc:sldMk cId="1521730974" sldId="369"/>
            <ac:spMk id="23" creationId="{8F1F367F-8256-447B-B020-33178C413C93}"/>
          </ac:spMkLst>
        </pc:spChg>
        <pc:picChg chg="del">
          <ac:chgData name="Cao, Zijia" userId="4610d45e-a424-4eaf-9428-2bf952b98ffe" providerId="ADAL" clId="{8FF9E8B1-033F-403A-BF0C-AF9199C0436A}" dt="2021-12-14T15:19:51.267" v="4413" actId="478"/>
          <ac:picMkLst>
            <pc:docMk/>
            <pc:sldMk cId="1521730974" sldId="369"/>
            <ac:picMk id="4" creationId="{588CA929-B3B2-41E3-99B6-658B433D5624}"/>
          </ac:picMkLst>
        </pc:picChg>
        <pc:picChg chg="del">
          <ac:chgData name="Cao, Zijia" userId="4610d45e-a424-4eaf-9428-2bf952b98ffe" providerId="ADAL" clId="{8FF9E8B1-033F-403A-BF0C-AF9199C0436A}" dt="2021-12-14T15:19:52.501" v="4414" actId="478"/>
          <ac:picMkLst>
            <pc:docMk/>
            <pc:sldMk cId="1521730974" sldId="369"/>
            <ac:picMk id="7" creationId="{3B91FC3F-ACB2-4F7A-859A-B9CCA8DC9053}"/>
          </ac:picMkLst>
        </pc:picChg>
        <pc:picChg chg="add mod">
          <ac:chgData name="Cao, Zijia" userId="4610d45e-a424-4eaf-9428-2bf952b98ffe" providerId="ADAL" clId="{8FF9E8B1-033F-403A-BF0C-AF9199C0436A}" dt="2021-12-14T05:18:30.904" v="3573" actId="14100"/>
          <ac:picMkLst>
            <pc:docMk/>
            <pc:sldMk cId="1521730974" sldId="369"/>
            <ac:picMk id="11" creationId="{18F2CA4E-EFD7-4F94-ADBD-EF1E1FAA1BE6}"/>
          </ac:picMkLst>
        </pc:picChg>
        <pc:picChg chg="del">
          <ac:chgData name="Cao, Zijia" userId="4610d45e-a424-4eaf-9428-2bf952b98ffe" providerId="ADAL" clId="{8FF9E8B1-033F-403A-BF0C-AF9199C0436A}" dt="2021-12-14T05:17:52.155" v="3559" actId="478"/>
          <ac:picMkLst>
            <pc:docMk/>
            <pc:sldMk cId="1521730974" sldId="369"/>
            <ac:picMk id="18" creationId="{68E526CC-D221-4943-99C4-D16C4277DA8C}"/>
          </ac:picMkLst>
        </pc:picChg>
      </pc:sldChg>
      <pc:sldChg chg="addSp delSp modSp add mod delAnim modAnim modNotesTx">
        <pc:chgData name="Cao, Zijia" userId="4610d45e-a424-4eaf-9428-2bf952b98ffe" providerId="ADAL" clId="{8FF9E8B1-033F-403A-BF0C-AF9199C0436A}" dt="2021-12-15T20:41:41.635" v="24575" actId="20577"/>
        <pc:sldMkLst>
          <pc:docMk/>
          <pc:sldMk cId="2765270900" sldId="370"/>
        </pc:sldMkLst>
        <pc:spChg chg="add del mod">
          <ac:chgData name="Cao, Zijia" userId="4610d45e-a424-4eaf-9428-2bf952b98ffe" providerId="ADAL" clId="{8FF9E8B1-033F-403A-BF0C-AF9199C0436A}" dt="2021-12-14T15:44:26.953" v="5727" actId="478"/>
          <ac:spMkLst>
            <pc:docMk/>
            <pc:sldMk cId="2765270900" sldId="370"/>
            <ac:spMk id="3" creationId="{06675AA4-B360-4B07-B62B-5310C87278D7}"/>
          </ac:spMkLst>
        </pc:spChg>
        <pc:spChg chg="mod">
          <ac:chgData name="Cao, Zijia" userId="4610d45e-a424-4eaf-9428-2bf952b98ffe" providerId="ADAL" clId="{8FF9E8B1-033F-403A-BF0C-AF9199C0436A}" dt="2021-12-14T15:44:36.027" v="5751" actId="20577"/>
          <ac:spMkLst>
            <pc:docMk/>
            <pc:sldMk cId="2765270900" sldId="370"/>
            <ac:spMk id="5" creationId="{71B04446-905A-4670-BBD3-A28060F65608}"/>
          </ac:spMkLst>
        </pc:spChg>
        <pc:spChg chg="add mod">
          <ac:chgData name="Cao, Zijia" userId="4610d45e-a424-4eaf-9428-2bf952b98ffe" providerId="ADAL" clId="{8FF9E8B1-033F-403A-BF0C-AF9199C0436A}" dt="2021-12-14T15:39:03.530" v="5528" actId="14100"/>
          <ac:spMkLst>
            <pc:docMk/>
            <pc:sldMk cId="2765270900" sldId="370"/>
            <ac:spMk id="11" creationId="{CA6BDC44-827C-4669-834C-ECBCE6C0E2DB}"/>
          </ac:spMkLst>
        </pc:spChg>
        <pc:spChg chg="add mod">
          <ac:chgData name="Cao, Zijia" userId="4610d45e-a424-4eaf-9428-2bf952b98ffe" providerId="ADAL" clId="{8FF9E8B1-033F-403A-BF0C-AF9199C0436A}" dt="2021-12-14T15:39:27.712" v="5591" actId="20577"/>
          <ac:spMkLst>
            <pc:docMk/>
            <pc:sldMk cId="2765270900" sldId="370"/>
            <ac:spMk id="17" creationId="{B14404B2-AB9F-49FB-BDE2-034CC473ECAD}"/>
          </ac:spMkLst>
        </pc:spChg>
        <pc:spChg chg="del mod">
          <ac:chgData name="Cao, Zijia" userId="4610d45e-a424-4eaf-9428-2bf952b98ffe" providerId="ADAL" clId="{8FF9E8B1-033F-403A-BF0C-AF9199C0436A}" dt="2021-12-14T15:44:23.908" v="5725" actId="478"/>
          <ac:spMkLst>
            <pc:docMk/>
            <pc:sldMk cId="2765270900" sldId="370"/>
            <ac:spMk id="18" creationId="{B6147D5E-D015-44F8-91BB-1949F5B72778}"/>
          </ac:spMkLst>
        </pc:spChg>
        <pc:spChg chg="add mod">
          <ac:chgData name="Cao, Zijia" userId="4610d45e-a424-4eaf-9428-2bf952b98ffe" providerId="ADAL" clId="{8FF9E8B1-033F-403A-BF0C-AF9199C0436A}" dt="2021-12-14T16:10:43.710" v="5947" actId="1076"/>
          <ac:spMkLst>
            <pc:docMk/>
            <pc:sldMk cId="2765270900" sldId="370"/>
            <ac:spMk id="19" creationId="{375186A8-347E-480B-AA38-F17AA8C8A270}"/>
          </ac:spMkLst>
        </pc:spChg>
        <pc:grpChg chg="del">
          <ac:chgData name="Cao, Zijia" userId="4610d45e-a424-4eaf-9428-2bf952b98ffe" providerId="ADAL" clId="{8FF9E8B1-033F-403A-BF0C-AF9199C0436A}" dt="2021-12-14T15:33:50.636" v="5434" actId="478"/>
          <ac:grpSpMkLst>
            <pc:docMk/>
            <pc:sldMk cId="2765270900" sldId="370"/>
            <ac:grpSpMk id="15" creationId="{361D9161-698B-411C-BD6B-92B2A53C1FDD}"/>
          </ac:grpSpMkLst>
        </pc:grpChg>
        <pc:picChg chg="del">
          <ac:chgData name="Cao, Zijia" userId="4610d45e-a424-4eaf-9428-2bf952b98ffe" providerId="ADAL" clId="{8FF9E8B1-033F-403A-BF0C-AF9199C0436A}" dt="2021-12-14T15:33:49.605" v="5433" actId="478"/>
          <ac:picMkLst>
            <pc:docMk/>
            <pc:sldMk cId="2765270900" sldId="370"/>
            <ac:picMk id="6" creationId="{28EC9A60-C5BF-4199-A6FF-33590514D637}"/>
          </ac:picMkLst>
        </pc:picChg>
        <pc:picChg chg="mod">
          <ac:chgData name="Cao, Zijia" userId="4610d45e-a424-4eaf-9428-2bf952b98ffe" providerId="ADAL" clId="{8FF9E8B1-033F-403A-BF0C-AF9199C0436A}" dt="2021-12-14T15:35:00.022" v="5457" actId="14100"/>
          <ac:picMkLst>
            <pc:docMk/>
            <pc:sldMk cId="2765270900" sldId="370"/>
            <ac:picMk id="10" creationId="{98C70252-6845-4CD6-BCF2-B82C4EE9C3B2}"/>
          </ac:picMkLst>
        </pc:picChg>
      </pc:sldChg>
      <pc:sldChg chg="addSp delSp modSp add del mod addAnim delAnim">
        <pc:chgData name="Cao, Zijia" userId="4610d45e-a424-4eaf-9428-2bf952b98ffe" providerId="ADAL" clId="{8FF9E8B1-033F-403A-BF0C-AF9199C0436A}" dt="2021-12-14T05:38:11.919" v="4270" actId="47"/>
        <pc:sldMkLst>
          <pc:docMk/>
          <pc:sldMk cId="3096276144" sldId="370"/>
        </pc:sldMkLst>
        <pc:spChg chg="del">
          <ac:chgData name="Cao, Zijia" userId="4610d45e-a424-4eaf-9428-2bf952b98ffe" providerId="ADAL" clId="{8FF9E8B1-033F-403A-BF0C-AF9199C0436A}" dt="2021-12-14T05:37:50.173" v="4263" actId="478"/>
          <ac:spMkLst>
            <pc:docMk/>
            <pc:sldMk cId="3096276144" sldId="370"/>
            <ac:spMk id="9" creationId="{36B511CB-DD92-404C-B739-738E941B9AD6}"/>
          </ac:spMkLst>
        </pc:spChg>
        <pc:spChg chg="del mod">
          <ac:chgData name="Cao, Zijia" userId="4610d45e-a424-4eaf-9428-2bf952b98ffe" providerId="ADAL" clId="{8FF9E8B1-033F-403A-BF0C-AF9199C0436A}" dt="2021-12-14T05:37:39.199" v="4258" actId="478"/>
          <ac:spMkLst>
            <pc:docMk/>
            <pc:sldMk cId="3096276144" sldId="370"/>
            <ac:spMk id="11" creationId="{302E5A32-032E-44B4-A0BF-9F79F14059BA}"/>
          </ac:spMkLst>
        </pc:spChg>
        <pc:spChg chg="del">
          <ac:chgData name="Cao, Zijia" userId="4610d45e-a424-4eaf-9428-2bf952b98ffe" providerId="ADAL" clId="{8FF9E8B1-033F-403A-BF0C-AF9199C0436A}" dt="2021-12-14T05:37:58.561" v="4268" actId="478"/>
          <ac:spMkLst>
            <pc:docMk/>
            <pc:sldMk cId="3096276144" sldId="370"/>
            <ac:spMk id="14" creationId="{F1AFB57A-8F50-4D65-87A3-FD60E81DF5A4}"/>
          </ac:spMkLst>
        </pc:spChg>
        <pc:spChg chg="del">
          <ac:chgData name="Cao, Zijia" userId="4610d45e-a424-4eaf-9428-2bf952b98ffe" providerId="ADAL" clId="{8FF9E8B1-033F-403A-BF0C-AF9199C0436A}" dt="2021-12-14T05:37:41.521" v="4259" actId="478"/>
          <ac:spMkLst>
            <pc:docMk/>
            <pc:sldMk cId="3096276144" sldId="370"/>
            <ac:spMk id="19" creationId="{587AAE02-8A10-470D-9A4F-037BBBB0D21A}"/>
          </ac:spMkLst>
        </pc:spChg>
        <pc:spChg chg="del">
          <ac:chgData name="Cao, Zijia" userId="4610d45e-a424-4eaf-9428-2bf952b98ffe" providerId="ADAL" clId="{8FF9E8B1-033F-403A-BF0C-AF9199C0436A}" dt="2021-12-14T05:37:54.352" v="4266" actId="478"/>
          <ac:spMkLst>
            <pc:docMk/>
            <pc:sldMk cId="3096276144" sldId="370"/>
            <ac:spMk id="20" creationId="{E25C544B-DD6F-456C-BB31-B6C0BBE5123A}"/>
          </ac:spMkLst>
        </pc:spChg>
        <pc:spChg chg="del">
          <ac:chgData name="Cao, Zijia" userId="4610d45e-a424-4eaf-9428-2bf952b98ffe" providerId="ADAL" clId="{8FF9E8B1-033F-403A-BF0C-AF9199C0436A}" dt="2021-12-14T05:38:00.335" v="4269" actId="478"/>
          <ac:spMkLst>
            <pc:docMk/>
            <pc:sldMk cId="3096276144" sldId="370"/>
            <ac:spMk id="21" creationId="{738D647F-CC57-4933-8A75-6E662F9C4419}"/>
          </ac:spMkLst>
        </pc:spChg>
        <pc:picChg chg="del">
          <ac:chgData name="Cao, Zijia" userId="4610d45e-a424-4eaf-9428-2bf952b98ffe" providerId="ADAL" clId="{8FF9E8B1-033F-403A-BF0C-AF9199C0436A}" dt="2021-12-14T05:37:35.206" v="4256" actId="478"/>
          <ac:picMkLst>
            <pc:docMk/>
            <pc:sldMk cId="3096276144" sldId="370"/>
            <ac:picMk id="3" creationId="{C1E72156-9BB8-426E-B3E0-855F6312049A}"/>
          </ac:picMkLst>
        </pc:picChg>
        <pc:picChg chg="add del">
          <ac:chgData name="Cao, Zijia" userId="4610d45e-a424-4eaf-9428-2bf952b98ffe" providerId="ADAL" clId="{8FF9E8B1-033F-403A-BF0C-AF9199C0436A}" dt="2021-12-14T05:37:52.663" v="4265" actId="478"/>
          <ac:picMkLst>
            <pc:docMk/>
            <pc:sldMk cId="3096276144" sldId="370"/>
            <ac:picMk id="4" creationId="{588CA929-B3B2-41E3-99B6-658B433D5624}"/>
          </ac:picMkLst>
        </pc:picChg>
        <pc:picChg chg="del">
          <ac:chgData name="Cao, Zijia" userId="4610d45e-a424-4eaf-9428-2bf952b98ffe" providerId="ADAL" clId="{8FF9E8B1-033F-403A-BF0C-AF9199C0436A}" dt="2021-12-14T05:37:42.978" v="4260" actId="478"/>
          <ac:picMkLst>
            <pc:docMk/>
            <pc:sldMk cId="3096276144" sldId="370"/>
            <ac:picMk id="10" creationId="{C03381BC-D0F5-44EE-BDD8-84B435E1ABD4}"/>
          </ac:picMkLst>
        </pc:picChg>
        <pc:picChg chg="del">
          <ac:chgData name="Cao, Zijia" userId="4610d45e-a424-4eaf-9428-2bf952b98ffe" providerId="ADAL" clId="{8FF9E8B1-033F-403A-BF0C-AF9199C0436A}" dt="2021-12-14T05:37:55.909" v="4267" actId="478"/>
          <ac:picMkLst>
            <pc:docMk/>
            <pc:sldMk cId="3096276144" sldId="370"/>
            <ac:picMk id="18" creationId="{9AD2D710-F215-42BF-B4A0-0EA0B41B51CC}"/>
          </ac:picMkLst>
        </pc:picChg>
      </pc:sldChg>
      <pc:sldChg chg="addSp delSp modSp add mod ord delAnim modAnim modNotesTx">
        <pc:chgData name="Cao, Zijia" userId="4610d45e-a424-4eaf-9428-2bf952b98ffe" providerId="ADAL" clId="{8FF9E8B1-033F-403A-BF0C-AF9199C0436A}" dt="2021-12-15T20:45:50.898" v="25321" actId="20577"/>
        <pc:sldMkLst>
          <pc:docMk/>
          <pc:sldMk cId="1048917925" sldId="371"/>
        </pc:sldMkLst>
        <pc:spChg chg="add mod">
          <ac:chgData name="Cao, Zijia" userId="4610d45e-a424-4eaf-9428-2bf952b98ffe" providerId="ADAL" clId="{8FF9E8B1-033F-403A-BF0C-AF9199C0436A}" dt="2021-12-14T15:55:45.449" v="5890" actId="164"/>
          <ac:spMkLst>
            <pc:docMk/>
            <pc:sldMk cId="1048917925" sldId="371"/>
            <ac:spMk id="10" creationId="{23DAC538-197F-47BC-8D04-D3CFC1086869}"/>
          </ac:spMkLst>
        </pc:spChg>
        <pc:spChg chg="mod">
          <ac:chgData name="Cao, Zijia" userId="4610d45e-a424-4eaf-9428-2bf952b98ffe" providerId="ADAL" clId="{8FF9E8B1-033F-403A-BF0C-AF9199C0436A}" dt="2021-12-14T15:55:05.257" v="5889" actId="164"/>
          <ac:spMkLst>
            <pc:docMk/>
            <pc:sldMk cId="1048917925" sldId="371"/>
            <ac:spMk id="13" creationId="{F6F6DEEF-1D66-40C6-8F91-681436D0F5B0}"/>
          </ac:spMkLst>
        </pc:spChg>
        <pc:spChg chg="mod">
          <ac:chgData name="Cao, Zijia" userId="4610d45e-a424-4eaf-9428-2bf952b98ffe" providerId="ADAL" clId="{8FF9E8B1-033F-403A-BF0C-AF9199C0436A}" dt="2021-12-14T15:55:05.257" v="5889" actId="164"/>
          <ac:spMkLst>
            <pc:docMk/>
            <pc:sldMk cId="1048917925" sldId="371"/>
            <ac:spMk id="14" creationId="{6A99885C-DC34-44BA-8744-3BDC90C57944}"/>
          </ac:spMkLst>
        </pc:spChg>
        <pc:spChg chg="add mod">
          <ac:chgData name="Cao, Zijia" userId="4610d45e-a424-4eaf-9428-2bf952b98ffe" providerId="ADAL" clId="{8FF9E8B1-033F-403A-BF0C-AF9199C0436A}" dt="2021-12-14T15:55:45.449" v="5890" actId="164"/>
          <ac:spMkLst>
            <pc:docMk/>
            <pc:sldMk cId="1048917925" sldId="371"/>
            <ac:spMk id="31" creationId="{EC42490C-75CC-43FD-BAF1-5A38F614DB21}"/>
          </ac:spMkLst>
        </pc:spChg>
        <pc:spChg chg="add mod">
          <ac:chgData name="Cao, Zijia" userId="4610d45e-a424-4eaf-9428-2bf952b98ffe" providerId="ADAL" clId="{8FF9E8B1-033F-403A-BF0C-AF9199C0436A}" dt="2021-12-14T15:55:45.449" v="5890" actId="164"/>
          <ac:spMkLst>
            <pc:docMk/>
            <pc:sldMk cId="1048917925" sldId="371"/>
            <ac:spMk id="32" creationId="{7FA99EC7-A5C2-484E-9712-C7D91AEF7B28}"/>
          </ac:spMkLst>
        </pc:spChg>
        <pc:grpChg chg="mod">
          <ac:chgData name="Cao, Zijia" userId="4610d45e-a424-4eaf-9428-2bf952b98ffe" providerId="ADAL" clId="{8FF9E8B1-033F-403A-BF0C-AF9199C0436A}" dt="2021-12-14T15:55:05.257" v="5889" actId="164"/>
          <ac:grpSpMkLst>
            <pc:docMk/>
            <pc:sldMk cId="1048917925" sldId="371"/>
            <ac:grpSpMk id="15" creationId="{361D9161-698B-411C-BD6B-92B2A53C1FDD}"/>
          </ac:grpSpMkLst>
        </pc:grpChg>
        <pc:grpChg chg="add mod">
          <ac:chgData name="Cao, Zijia" userId="4610d45e-a424-4eaf-9428-2bf952b98ffe" providerId="ADAL" clId="{8FF9E8B1-033F-403A-BF0C-AF9199C0436A}" dt="2021-12-14T15:55:05.257" v="5889" actId="164"/>
          <ac:grpSpMkLst>
            <pc:docMk/>
            <pc:sldMk cId="1048917925" sldId="371"/>
            <ac:grpSpMk id="33" creationId="{763ECCF8-0DF2-4AC4-81E0-2C23BF5541A9}"/>
          </ac:grpSpMkLst>
        </pc:grpChg>
        <pc:grpChg chg="add mod">
          <ac:chgData name="Cao, Zijia" userId="4610d45e-a424-4eaf-9428-2bf952b98ffe" providerId="ADAL" clId="{8FF9E8B1-033F-403A-BF0C-AF9199C0436A}" dt="2021-12-14T15:55:45.449" v="5890" actId="164"/>
          <ac:grpSpMkLst>
            <pc:docMk/>
            <pc:sldMk cId="1048917925" sldId="371"/>
            <ac:grpSpMk id="34" creationId="{6F2DA969-272F-462A-985A-F5DB488FC931}"/>
          </ac:grpSpMkLst>
        </pc:grpChg>
        <pc:picChg chg="add del mod">
          <ac:chgData name="Cao, Zijia" userId="4610d45e-a424-4eaf-9428-2bf952b98ffe" providerId="ADAL" clId="{8FF9E8B1-033F-403A-BF0C-AF9199C0436A}" dt="2021-12-14T15:48:07.202" v="5780" actId="478"/>
          <ac:picMkLst>
            <pc:docMk/>
            <pc:sldMk cId="1048917925" sldId="371"/>
            <ac:picMk id="3" creationId="{079BD100-FA7D-40BB-9264-D13C7B13D242}"/>
          </ac:picMkLst>
        </pc:picChg>
        <pc:picChg chg="del">
          <ac:chgData name="Cao, Zijia" userId="4610d45e-a424-4eaf-9428-2bf952b98ffe" providerId="ADAL" clId="{8FF9E8B1-033F-403A-BF0C-AF9199C0436A}" dt="2021-12-14T15:34:02.936" v="5440" actId="478"/>
          <ac:picMkLst>
            <pc:docMk/>
            <pc:sldMk cId="1048917925" sldId="371"/>
            <ac:picMk id="6" creationId="{28EC9A60-C5BF-4199-A6FF-33590514D637}"/>
          </ac:picMkLst>
        </pc:picChg>
        <pc:picChg chg="add del mod">
          <ac:chgData name="Cao, Zijia" userId="4610d45e-a424-4eaf-9428-2bf952b98ffe" providerId="ADAL" clId="{8FF9E8B1-033F-403A-BF0C-AF9199C0436A}" dt="2021-12-14T15:48:51.844" v="5786" actId="478"/>
          <ac:picMkLst>
            <pc:docMk/>
            <pc:sldMk cId="1048917925" sldId="371"/>
            <ac:picMk id="7" creationId="{624B3ED4-E210-4B0D-BE7B-353D69196481}"/>
          </ac:picMkLst>
        </pc:picChg>
        <pc:picChg chg="add mod">
          <ac:chgData name="Cao, Zijia" userId="4610d45e-a424-4eaf-9428-2bf952b98ffe" providerId="ADAL" clId="{8FF9E8B1-033F-403A-BF0C-AF9199C0436A}" dt="2021-12-14T15:55:45.449" v="5890" actId="164"/>
          <ac:picMkLst>
            <pc:docMk/>
            <pc:sldMk cId="1048917925" sldId="371"/>
            <ac:picMk id="9" creationId="{2473A667-A876-409F-A25B-B7FB905AA333}"/>
          </ac:picMkLst>
        </pc:picChg>
        <pc:picChg chg="add mod">
          <ac:chgData name="Cao, Zijia" userId="4610d45e-a424-4eaf-9428-2bf952b98ffe" providerId="ADAL" clId="{8FF9E8B1-033F-403A-BF0C-AF9199C0436A}" dt="2021-12-14T15:46:33.624" v="5765" actId="1076"/>
          <ac:picMkLst>
            <pc:docMk/>
            <pc:sldMk cId="1048917925" sldId="371"/>
            <ac:picMk id="11" creationId="{43738AC5-9963-4F39-B195-85F9AD0E28C2}"/>
          </ac:picMkLst>
        </pc:picChg>
        <pc:picChg chg="mod">
          <ac:chgData name="Cao, Zijia" userId="4610d45e-a424-4eaf-9428-2bf952b98ffe" providerId="ADAL" clId="{8FF9E8B1-033F-403A-BF0C-AF9199C0436A}" dt="2021-12-14T15:55:05.257" v="5889" actId="164"/>
          <ac:picMkLst>
            <pc:docMk/>
            <pc:sldMk cId="1048917925" sldId="371"/>
            <ac:picMk id="12" creationId="{08D8D5F9-8943-4910-BD1E-1C7B09A39523}"/>
          </ac:picMkLst>
        </pc:picChg>
        <pc:picChg chg="add del mod">
          <ac:chgData name="Cao, Zijia" userId="4610d45e-a424-4eaf-9428-2bf952b98ffe" providerId="ADAL" clId="{8FF9E8B1-033F-403A-BF0C-AF9199C0436A}" dt="2021-12-14T15:52:53.229" v="5830" actId="478"/>
          <ac:picMkLst>
            <pc:docMk/>
            <pc:sldMk cId="1048917925" sldId="371"/>
            <ac:picMk id="17" creationId="{7F344E75-99E6-4E3E-BD99-737C602CAADA}"/>
          </ac:picMkLst>
        </pc:picChg>
        <pc:picChg chg="add del mod">
          <ac:chgData name="Cao, Zijia" userId="4610d45e-a424-4eaf-9428-2bf952b98ffe" providerId="ADAL" clId="{8FF9E8B1-033F-403A-BF0C-AF9199C0436A}" dt="2021-12-14T15:50:38.088" v="5808" actId="478"/>
          <ac:picMkLst>
            <pc:docMk/>
            <pc:sldMk cId="1048917925" sldId="371"/>
            <ac:picMk id="20" creationId="{D2760E7D-78BD-4494-B83E-C50AAF4771E6}"/>
          </ac:picMkLst>
        </pc:picChg>
        <pc:picChg chg="add del mod">
          <ac:chgData name="Cao, Zijia" userId="4610d45e-a424-4eaf-9428-2bf952b98ffe" providerId="ADAL" clId="{8FF9E8B1-033F-403A-BF0C-AF9199C0436A}" dt="2021-12-14T15:51:55.866" v="5820" actId="478"/>
          <ac:picMkLst>
            <pc:docMk/>
            <pc:sldMk cId="1048917925" sldId="371"/>
            <ac:picMk id="22" creationId="{DC5F818C-738F-4FE7-B058-1FC34CAA271C}"/>
          </ac:picMkLst>
        </pc:picChg>
        <pc:picChg chg="add del">
          <ac:chgData name="Cao, Zijia" userId="4610d45e-a424-4eaf-9428-2bf952b98ffe" providerId="ADAL" clId="{8FF9E8B1-033F-403A-BF0C-AF9199C0436A}" dt="2021-12-14T15:52:54.802" v="5831" actId="478"/>
          <ac:picMkLst>
            <pc:docMk/>
            <pc:sldMk cId="1048917925" sldId="371"/>
            <ac:picMk id="24" creationId="{D52DA5EC-7DDA-4657-8A85-906FC52A4629}"/>
          </ac:picMkLst>
        </pc:picChg>
        <pc:picChg chg="add del mod">
          <ac:chgData name="Cao, Zijia" userId="4610d45e-a424-4eaf-9428-2bf952b98ffe" providerId="ADAL" clId="{8FF9E8B1-033F-403A-BF0C-AF9199C0436A}" dt="2021-12-14T15:53:10.437" v="5832" actId="478"/>
          <ac:picMkLst>
            <pc:docMk/>
            <pc:sldMk cId="1048917925" sldId="371"/>
            <ac:picMk id="26" creationId="{89151F47-7E3A-45C2-BA48-318137132BAD}"/>
          </ac:picMkLst>
        </pc:picChg>
        <pc:picChg chg="add mod">
          <ac:chgData name="Cao, Zijia" userId="4610d45e-a424-4eaf-9428-2bf952b98ffe" providerId="ADAL" clId="{8FF9E8B1-033F-403A-BF0C-AF9199C0436A}" dt="2021-12-14T15:55:45.449" v="5890" actId="164"/>
          <ac:picMkLst>
            <pc:docMk/>
            <pc:sldMk cId="1048917925" sldId="371"/>
            <ac:picMk id="28" creationId="{E3AE6E34-2259-46EE-9193-9E249F8EFC2E}"/>
          </ac:picMkLst>
        </pc:picChg>
        <pc:picChg chg="add del">
          <ac:chgData name="Cao, Zijia" userId="4610d45e-a424-4eaf-9428-2bf952b98ffe" providerId="ADAL" clId="{8FF9E8B1-033F-403A-BF0C-AF9199C0436A}" dt="2021-12-14T15:53:54.910" v="5840" actId="478"/>
          <ac:picMkLst>
            <pc:docMk/>
            <pc:sldMk cId="1048917925" sldId="371"/>
            <ac:picMk id="30" creationId="{99DA21AF-C0D9-404E-82DF-6A1D99DACEF8}"/>
          </ac:picMkLst>
        </pc:picChg>
      </pc:sldChg>
      <pc:sldChg chg="addSp delSp modSp add mod ord modNotesTx">
        <pc:chgData name="Cao, Zijia" userId="4610d45e-a424-4eaf-9428-2bf952b98ffe" providerId="ADAL" clId="{8FF9E8B1-033F-403A-BF0C-AF9199C0436A}" dt="2021-12-15T17:50:31.068" v="18185" actId="571"/>
        <pc:sldMkLst>
          <pc:docMk/>
          <pc:sldMk cId="2966889406" sldId="372"/>
        </pc:sldMkLst>
        <pc:spChg chg="add mod">
          <ac:chgData name="Cao, Zijia" userId="4610d45e-a424-4eaf-9428-2bf952b98ffe" providerId="ADAL" clId="{8FF9E8B1-033F-403A-BF0C-AF9199C0436A}" dt="2021-12-14T16:37:35.537" v="7680" actId="1076"/>
          <ac:spMkLst>
            <pc:docMk/>
            <pc:sldMk cId="2966889406" sldId="372"/>
            <ac:spMk id="11" creationId="{585590EE-E21F-424F-9878-9CEA95FA225E}"/>
          </ac:spMkLst>
        </pc:spChg>
        <pc:spChg chg="add mod">
          <ac:chgData name="Cao, Zijia" userId="4610d45e-a424-4eaf-9428-2bf952b98ffe" providerId="ADAL" clId="{8FF9E8B1-033F-403A-BF0C-AF9199C0436A}" dt="2021-12-14T16:37:48.850" v="7682" actId="1076"/>
          <ac:spMkLst>
            <pc:docMk/>
            <pc:sldMk cId="2966889406" sldId="372"/>
            <ac:spMk id="12" creationId="{33655CD3-5465-4330-87FB-C1D44E478BA6}"/>
          </ac:spMkLst>
        </pc:spChg>
        <pc:spChg chg="mod">
          <ac:chgData name="Cao, Zijia" userId="4610d45e-a424-4eaf-9428-2bf952b98ffe" providerId="ADAL" clId="{8FF9E8B1-033F-403A-BF0C-AF9199C0436A}" dt="2021-12-14T18:49:52.910" v="10792" actId="20577"/>
          <ac:spMkLst>
            <pc:docMk/>
            <pc:sldMk cId="2966889406" sldId="372"/>
            <ac:spMk id="13" creationId="{B4376F88-262C-4A2D-8998-ED311CE2C97B}"/>
          </ac:spMkLst>
        </pc:spChg>
        <pc:spChg chg="add mod">
          <ac:chgData name="Cao, Zijia" userId="4610d45e-a424-4eaf-9428-2bf952b98ffe" providerId="ADAL" clId="{8FF9E8B1-033F-403A-BF0C-AF9199C0436A}" dt="2021-12-15T17:50:31.068" v="18185" actId="571"/>
          <ac:spMkLst>
            <pc:docMk/>
            <pc:sldMk cId="2966889406" sldId="372"/>
            <ac:spMk id="14" creationId="{0F103E9D-3CEB-4A3B-9C64-D15CA5CC8B0A}"/>
          </ac:spMkLst>
        </pc:spChg>
        <pc:spChg chg="del mod">
          <ac:chgData name="Cao, Zijia" userId="4610d45e-a424-4eaf-9428-2bf952b98ffe" providerId="ADAL" clId="{8FF9E8B1-033F-403A-BF0C-AF9199C0436A}" dt="2021-12-14T16:12:43.453" v="5957" actId="478"/>
          <ac:spMkLst>
            <pc:docMk/>
            <pc:sldMk cId="2966889406" sldId="372"/>
            <ac:spMk id="16" creationId="{89FFEB62-1AAA-4C51-8AF0-4D1058731C3B}"/>
          </ac:spMkLst>
        </pc:spChg>
        <pc:grpChg chg="del">
          <ac:chgData name="Cao, Zijia" userId="4610d45e-a424-4eaf-9428-2bf952b98ffe" providerId="ADAL" clId="{8FF9E8B1-033F-403A-BF0C-AF9199C0436A}" dt="2021-12-14T16:12:19.280" v="5951" actId="478"/>
          <ac:grpSpMkLst>
            <pc:docMk/>
            <pc:sldMk cId="2966889406" sldId="372"/>
            <ac:grpSpMk id="6" creationId="{6B638A32-15CB-47B7-B510-792D67903DB1}"/>
          </ac:grpSpMkLst>
        </pc:grpChg>
        <pc:picChg chg="add del mod">
          <ac:chgData name="Cao, Zijia" userId="4610d45e-a424-4eaf-9428-2bf952b98ffe" providerId="ADAL" clId="{8FF9E8B1-033F-403A-BF0C-AF9199C0436A}" dt="2021-12-14T16:23:25.867" v="7082" actId="478"/>
          <ac:picMkLst>
            <pc:docMk/>
            <pc:sldMk cId="2966889406" sldId="372"/>
            <ac:picMk id="4" creationId="{85F1303F-5E93-4CAF-94F6-3013D164C7AD}"/>
          </ac:picMkLst>
        </pc:picChg>
        <pc:picChg chg="add mod">
          <ac:chgData name="Cao, Zijia" userId="4610d45e-a424-4eaf-9428-2bf952b98ffe" providerId="ADAL" clId="{8FF9E8B1-033F-403A-BF0C-AF9199C0436A}" dt="2021-12-14T16:40:32.204" v="7895" actId="14100"/>
          <ac:picMkLst>
            <pc:docMk/>
            <pc:sldMk cId="2966889406" sldId="372"/>
            <ac:picMk id="10" creationId="{129BFF46-61EA-4F99-A3FC-B597B4A4F53C}"/>
          </ac:picMkLst>
        </pc:picChg>
        <pc:picChg chg="add del mod">
          <ac:chgData name="Cao, Zijia" userId="4610d45e-a424-4eaf-9428-2bf952b98ffe" providerId="ADAL" clId="{8FF9E8B1-033F-403A-BF0C-AF9199C0436A}" dt="2021-12-14T16:36:58.516" v="7672" actId="478"/>
          <ac:picMkLst>
            <pc:docMk/>
            <pc:sldMk cId="2966889406" sldId="372"/>
            <ac:picMk id="15" creationId="{70AB9DF8-82BC-4619-B5C8-3E91DB6BF00F}"/>
          </ac:picMkLst>
        </pc:picChg>
        <pc:picChg chg="add mod">
          <ac:chgData name="Cao, Zijia" userId="4610d45e-a424-4eaf-9428-2bf952b98ffe" providerId="ADAL" clId="{8FF9E8B1-033F-403A-BF0C-AF9199C0436A}" dt="2021-12-14T16:37:38.297" v="7681" actId="1076"/>
          <ac:picMkLst>
            <pc:docMk/>
            <pc:sldMk cId="2966889406" sldId="372"/>
            <ac:picMk id="17" creationId="{B5907BCE-8468-4F61-8CBA-367475AADE34}"/>
          </ac:picMkLst>
        </pc:picChg>
        <pc:picChg chg="add mod">
          <ac:chgData name="Cao, Zijia" userId="4610d45e-a424-4eaf-9428-2bf952b98ffe" providerId="ADAL" clId="{8FF9E8B1-033F-403A-BF0C-AF9199C0436A}" dt="2021-12-15T17:43:44.419" v="17857" actId="1076"/>
          <ac:picMkLst>
            <pc:docMk/>
            <pc:sldMk cId="2966889406" sldId="372"/>
            <ac:picMk id="19" creationId="{1F4740DE-E8EA-4BFB-94F1-50C55DBE9301}"/>
          </ac:picMkLst>
        </pc:picChg>
        <pc:picChg chg="add mod">
          <ac:chgData name="Cao, Zijia" userId="4610d45e-a424-4eaf-9428-2bf952b98ffe" providerId="ADAL" clId="{8FF9E8B1-033F-403A-BF0C-AF9199C0436A}" dt="2021-12-14T16:38:35.104" v="7688" actId="1076"/>
          <ac:picMkLst>
            <pc:docMk/>
            <pc:sldMk cId="2966889406" sldId="372"/>
            <ac:picMk id="21" creationId="{5DACCCF9-EBC9-4FB4-B3F8-0130EE864522}"/>
          </ac:picMkLst>
        </pc:picChg>
      </pc:sldChg>
      <pc:sldChg chg="addSp delSp modSp add mod modNotesTx">
        <pc:chgData name="Cao, Zijia" userId="4610d45e-a424-4eaf-9428-2bf952b98ffe" providerId="ADAL" clId="{8FF9E8B1-033F-403A-BF0C-AF9199C0436A}" dt="2021-12-15T17:37:49.699" v="17419" actId="20577"/>
        <pc:sldMkLst>
          <pc:docMk/>
          <pc:sldMk cId="1467891571" sldId="373"/>
        </pc:sldMkLst>
        <pc:spChg chg="add del mod">
          <ac:chgData name="Cao, Zijia" userId="4610d45e-a424-4eaf-9428-2bf952b98ffe" providerId="ADAL" clId="{8FF9E8B1-033F-403A-BF0C-AF9199C0436A}" dt="2021-12-14T18:43:00.912" v="10667" actId="478"/>
          <ac:spMkLst>
            <pc:docMk/>
            <pc:sldMk cId="1467891571" sldId="373"/>
            <ac:spMk id="4" creationId="{FDA3A61B-1979-4060-81EA-58F65C7ADBE2}"/>
          </ac:spMkLst>
        </pc:spChg>
        <pc:spChg chg="del">
          <ac:chgData name="Cao, Zijia" userId="4610d45e-a424-4eaf-9428-2bf952b98ffe" providerId="ADAL" clId="{8FF9E8B1-033F-403A-BF0C-AF9199C0436A}" dt="2021-12-14T17:39:47.356" v="9423" actId="478"/>
          <ac:spMkLst>
            <pc:docMk/>
            <pc:sldMk cId="1467891571" sldId="373"/>
            <ac:spMk id="14" creationId="{0E4EB31F-B845-4A8B-9B55-B90A6CC3CBEB}"/>
          </ac:spMkLst>
        </pc:spChg>
        <pc:spChg chg="del">
          <ac:chgData name="Cao, Zijia" userId="4610d45e-a424-4eaf-9428-2bf952b98ffe" providerId="ADAL" clId="{8FF9E8B1-033F-403A-BF0C-AF9199C0436A}" dt="2021-12-14T17:39:47.356" v="9423" actId="478"/>
          <ac:spMkLst>
            <pc:docMk/>
            <pc:sldMk cId="1467891571" sldId="373"/>
            <ac:spMk id="15" creationId="{5E88D47F-A48F-4007-8FFD-4F788C3365C5}"/>
          </ac:spMkLst>
        </pc:spChg>
        <pc:spChg chg="mod">
          <ac:chgData name="Cao, Zijia" userId="4610d45e-a424-4eaf-9428-2bf952b98ffe" providerId="ADAL" clId="{8FF9E8B1-033F-403A-BF0C-AF9199C0436A}" dt="2021-12-15T17:01:25.292" v="16758" actId="20577"/>
          <ac:spMkLst>
            <pc:docMk/>
            <pc:sldMk cId="1467891571" sldId="373"/>
            <ac:spMk id="16" creationId="{CBDF3391-46BB-4A90-BF5A-B476FF0C06F4}"/>
          </ac:spMkLst>
        </pc:spChg>
        <pc:spChg chg="del">
          <ac:chgData name="Cao, Zijia" userId="4610d45e-a424-4eaf-9428-2bf952b98ffe" providerId="ADAL" clId="{8FF9E8B1-033F-403A-BF0C-AF9199C0436A}" dt="2021-12-14T17:39:47.356" v="9423" actId="478"/>
          <ac:spMkLst>
            <pc:docMk/>
            <pc:sldMk cId="1467891571" sldId="373"/>
            <ac:spMk id="28" creationId="{9F2E34C6-8431-4D9B-A817-33455653410A}"/>
          </ac:spMkLst>
        </pc:spChg>
        <pc:grpChg chg="del">
          <ac:chgData name="Cao, Zijia" userId="4610d45e-a424-4eaf-9428-2bf952b98ffe" providerId="ADAL" clId="{8FF9E8B1-033F-403A-BF0C-AF9199C0436A}" dt="2021-12-14T17:39:47.356" v="9423" actId="478"/>
          <ac:grpSpMkLst>
            <pc:docMk/>
            <pc:sldMk cId="1467891571" sldId="373"/>
            <ac:grpSpMk id="17" creationId="{70ED72A8-F1DA-4B08-95C1-BF9A4237EE65}"/>
          </ac:grpSpMkLst>
        </pc:grpChg>
        <pc:grpChg chg="del">
          <ac:chgData name="Cao, Zijia" userId="4610d45e-a424-4eaf-9428-2bf952b98ffe" providerId="ADAL" clId="{8FF9E8B1-033F-403A-BF0C-AF9199C0436A}" dt="2021-12-14T17:39:47.356" v="9423" actId="478"/>
          <ac:grpSpMkLst>
            <pc:docMk/>
            <pc:sldMk cId="1467891571" sldId="373"/>
            <ac:grpSpMk id="20" creationId="{1D583478-5671-4EDF-86C7-C7F19E2B647D}"/>
          </ac:grpSpMkLst>
        </pc:grpChg>
        <pc:grpChg chg="del">
          <ac:chgData name="Cao, Zijia" userId="4610d45e-a424-4eaf-9428-2bf952b98ffe" providerId="ADAL" clId="{8FF9E8B1-033F-403A-BF0C-AF9199C0436A}" dt="2021-12-14T17:39:47.356" v="9423" actId="478"/>
          <ac:grpSpMkLst>
            <pc:docMk/>
            <pc:sldMk cId="1467891571" sldId="373"/>
            <ac:grpSpMk id="23" creationId="{B3374176-0C61-4338-9CA9-F2F9EB7EDA53}"/>
          </ac:grpSpMkLst>
        </pc:grpChg>
        <pc:picChg chg="add mod">
          <ac:chgData name="Cao, Zijia" userId="4610d45e-a424-4eaf-9428-2bf952b98ffe" providerId="ADAL" clId="{8FF9E8B1-033F-403A-BF0C-AF9199C0436A}" dt="2021-12-14T18:43:16.767" v="10697" actId="1076"/>
          <ac:picMkLst>
            <pc:docMk/>
            <pc:sldMk cId="1467891571" sldId="373"/>
            <ac:picMk id="3" creationId="{3D263742-4DB3-4691-AC70-D15AA59B6953}"/>
          </ac:picMkLst>
        </pc:picChg>
      </pc:sldChg>
      <pc:sldChg chg="addSp delSp modSp add del mod ord setBg modNotesTx">
        <pc:chgData name="Cao, Zijia" userId="4610d45e-a424-4eaf-9428-2bf952b98ffe" providerId="ADAL" clId="{8FF9E8B1-033F-403A-BF0C-AF9199C0436A}" dt="2021-12-15T16:38:50.751" v="16000" actId="47"/>
        <pc:sldMkLst>
          <pc:docMk/>
          <pc:sldMk cId="3935508214" sldId="374"/>
        </pc:sldMkLst>
        <pc:spChg chg="del">
          <ac:chgData name="Cao, Zijia" userId="4610d45e-a424-4eaf-9428-2bf952b98ffe" providerId="ADAL" clId="{8FF9E8B1-033F-403A-BF0C-AF9199C0436A}" dt="2021-12-14T17:43:41.570" v="9556" actId="478"/>
          <ac:spMkLst>
            <pc:docMk/>
            <pc:sldMk cId="3935508214" sldId="374"/>
            <ac:spMk id="8" creationId="{F6CBEF11-1C27-4DBF-BDCB-B537499E2040}"/>
          </ac:spMkLst>
        </pc:spChg>
        <pc:spChg chg="add del mod">
          <ac:chgData name="Cao, Zijia" userId="4610d45e-a424-4eaf-9428-2bf952b98ffe" providerId="ADAL" clId="{8FF9E8B1-033F-403A-BF0C-AF9199C0436A}" dt="2021-12-14T17:43:43.564" v="9557" actId="478"/>
          <ac:spMkLst>
            <pc:docMk/>
            <pc:sldMk cId="3935508214" sldId="374"/>
            <ac:spMk id="9" creationId="{FDD81311-EBC2-4AD0-BD22-65B9AD197C63}"/>
          </ac:spMkLst>
        </pc:spChg>
        <pc:spChg chg="del">
          <ac:chgData name="Cao, Zijia" userId="4610d45e-a424-4eaf-9428-2bf952b98ffe" providerId="ADAL" clId="{8FF9E8B1-033F-403A-BF0C-AF9199C0436A}" dt="2021-12-14T17:43:45.438" v="9558" actId="478"/>
          <ac:spMkLst>
            <pc:docMk/>
            <pc:sldMk cId="3935508214" sldId="374"/>
            <ac:spMk id="13" creationId="{B4376F88-262C-4A2D-8998-ED311CE2C97B}"/>
          </ac:spMkLst>
        </pc:spChg>
        <pc:spChg chg="add mod">
          <ac:chgData name="Cao, Zijia" userId="4610d45e-a424-4eaf-9428-2bf952b98ffe" providerId="ADAL" clId="{8FF9E8B1-033F-403A-BF0C-AF9199C0436A}" dt="2021-12-14T18:47:16.980" v="10720" actId="1582"/>
          <ac:spMkLst>
            <pc:docMk/>
            <pc:sldMk cId="3935508214" sldId="374"/>
            <ac:spMk id="23" creationId="{9CA58874-223B-48A6-9117-466831E0B286}"/>
          </ac:spMkLst>
        </pc:spChg>
        <pc:spChg chg="add del">
          <ac:chgData name="Cao, Zijia" userId="4610d45e-a424-4eaf-9428-2bf952b98ffe" providerId="ADAL" clId="{8FF9E8B1-033F-403A-BF0C-AF9199C0436A}" dt="2021-12-14T18:46:02.294" v="10707" actId="26606"/>
          <ac:spMkLst>
            <pc:docMk/>
            <pc:sldMk cId="3935508214" sldId="374"/>
            <ac:spMk id="25" creationId="{42A4FC2C-047E-45A5-965D-8E1E3BF09BC6}"/>
          </ac:spMkLst>
        </pc:spChg>
        <pc:spChg chg="add mod">
          <ac:chgData name="Cao, Zijia" userId="4610d45e-a424-4eaf-9428-2bf952b98ffe" providerId="ADAL" clId="{8FF9E8B1-033F-403A-BF0C-AF9199C0436A}" dt="2021-12-14T18:48:17.680" v="10740" actId="688"/>
          <ac:spMkLst>
            <pc:docMk/>
            <pc:sldMk cId="3935508214" sldId="374"/>
            <ac:spMk id="26" creationId="{771A0BE5-E3B1-40C0-9882-3C6BA2F1D828}"/>
          </ac:spMkLst>
        </pc:spChg>
        <pc:spChg chg="add del mod">
          <ac:chgData name="Cao, Zijia" userId="4610d45e-a424-4eaf-9428-2bf952b98ffe" providerId="ADAL" clId="{8FF9E8B1-033F-403A-BF0C-AF9199C0436A}" dt="2021-12-14T18:48:18.435" v="10741" actId="478"/>
          <ac:spMkLst>
            <pc:docMk/>
            <pc:sldMk cId="3935508214" sldId="374"/>
            <ac:spMk id="27" creationId="{CC4A25A1-2D5B-45D3-A72A-AB1B9BC191E7}"/>
          </ac:spMkLst>
        </pc:spChg>
        <pc:grpChg chg="del">
          <ac:chgData name="Cao, Zijia" userId="4610d45e-a424-4eaf-9428-2bf952b98ffe" providerId="ADAL" clId="{8FF9E8B1-033F-403A-BF0C-AF9199C0436A}" dt="2021-12-14T17:43:35.347" v="9553" actId="478"/>
          <ac:grpSpMkLst>
            <pc:docMk/>
            <pc:sldMk cId="3935508214" sldId="374"/>
            <ac:grpSpMk id="6" creationId="{6B638A32-15CB-47B7-B510-792D67903DB1}"/>
          </ac:grpSpMkLst>
        </pc:grpChg>
        <pc:picChg chg="add del mod">
          <ac:chgData name="Cao, Zijia" userId="4610d45e-a424-4eaf-9428-2bf952b98ffe" providerId="ADAL" clId="{8FF9E8B1-033F-403A-BF0C-AF9199C0436A}" dt="2021-12-14T17:47:11.019" v="9602" actId="478"/>
          <ac:picMkLst>
            <pc:docMk/>
            <pc:sldMk cId="3935508214" sldId="374"/>
            <ac:picMk id="4" creationId="{3D0C9143-ABC4-4224-BA39-EEAA8D7383E3}"/>
          </ac:picMkLst>
        </pc:picChg>
        <pc:picChg chg="add del">
          <ac:chgData name="Cao, Zijia" userId="4610d45e-a424-4eaf-9428-2bf952b98ffe" providerId="ADAL" clId="{8FF9E8B1-033F-403A-BF0C-AF9199C0436A}" dt="2021-12-14T18:44:12.812" v="10698" actId="478"/>
          <ac:picMkLst>
            <pc:docMk/>
            <pc:sldMk cId="3935508214" sldId="374"/>
            <ac:picMk id="11" creationId="{33BB4609-AE3C-4D4E-9D54-D475FDAB2047}"/>
          </ac:picMkLst>
        </pc:picChg>
        <pc:picChg chg="add del">
          <ac:chgData name="Cao, Zijia" userId="4610d45e-a424-4eaf-9428-2bf952b98ffe" providerId="ADAL" clId="{8FF9E8B1-033F-403A-BF0C-AF9199C0436A}" dt="2021-12-14T18:44:14.592" v="10700" actId="478"/>
          <ac:picMkLst>
            <pc:docMk/>
            <pc:sldMk cId="3935508214" sldId="374"/>
            <ac:picMk id="14" creationId="{5CD6D434-078C-4716-AB32-BC6E373CE4D1}"/>
          </ac:picMkLst>
        </pc:picChg>
        <pc:picChg chg="add del">
          <ac:chgData name="Cao, Zijia" userId="4610d45e-a424-4eaf-9428-2bf952b98ffe" providerId="ADAL" clId="{8FF9E8B1-033F-403A-BF0C-AF9199C0436A}" dt="2021-12-14T18:44:55.076" v="10702" actId="478"/>
          <ac:picMkLst>
            <pc:docMk/>
            <pc:sldMk cId="3935508214" sldId="374"/>
            <ac:picMk id="16" creationId="{841C0D89-73E1-4F28-8257-1CD004BC05AA}"/>
          </ac:picMkLst>
        </pc:picChg>
        <pc:picChg chg="add del">
          <ac:chgData name="Cao, Zijia" userId="4610d45e-a424-4eaf-9428-2bf952b98ffe" providerId="ADAL" clId="{8FF9E8B1-033F-403A-BF0C-AF9199C0436A}" dt="2021-12-14T18:45:31.751" v="10704" actId="478"/>
          <ac:picMkLst>
            <pc:docMk/>
            <pc:sldMk cId="3935508214" sldId="374"/>
            <ac:picMk id="18" creationId="{A82BBE58-9D33-46AA-BEF5-BAF7223E8037}"/>
          </ac:picMkLst>
        </pc:picChg>
        <pc:picChg chg="add del mod">
          <ac:chgData name="Cao, Zijia" userId="4610d45e-a424-4eaf-9428-2bf952b98ffe" providerId="ADAL" clId="{8FF9E8B1-033F-403A-BF0C-AF9199C0436A}" dt="2021-12-14T18:46:36.396" v="10710" actId="478"/>
          <ac:picMkLst>
            <pc:docMk/>
            <pc:sldMk cId="3935508214" sldId="374"/>
            <ac:picMk id="20" creationId="{1F487282-9BDE-4F03-8428-8FE3167E2D81}"/>
          </ac:picMkLst>
        </pc:picChg>
        <pc:picChg chg="add mod">
          <ac:chgData name="Cao, Zijia" userId="4610d45e-a424-4eaf-9428-2bf952b98ffe" providerId="ADAL" clId="{8FF9E8B1-033F-403A-BF0C-AF9199C0436A}" dt="2021-12-14T18:46:44.730" v="10714" actId="14100"/>
          <ac:picMkLst>
            <pc:docMk/>
            <pc:sldMk cId="3935508214" sldId="374"/>
            <ac:picMk id="22" creationId="{6B3DD126-AF78-4EEF-A0BD-BE48D431778C}"/>
          </ac:picMkLst>
        </pc:picChg>
      </pc:sldChg>
      <pc:sldChg chg="addSp delSp modSp add mod modNotesTx">
        <pc:chgData name="Cao, Zijia" userId="4610d45e-a424-4eaf-9428-2bf952b98ffe" providerId="ADAL" clId="{8FF9E8B1-033F-403A-BF0C-AF9199C0436A}" dt="2021-12-15T18:28:03.823" v="20460" actId="20577"/>
        <pc:sldMkLst>
          <pc:docMk/>
          <pc:sldMk cId="3936671867" sldId="375"/>
        </pc:sldMkLst>
        <pc:spChg chg="add del mod">
          <ac:chgData name="Cao, Zijia" userId="4610d45e-a424-4eaf-9428-2bf952b98ffe" providerId="ADAL" clId="{8FF9E8B1-033F-403A-BF0C-AF9199C0436A}" dt="2021-12-14T19:04:20.712" v="11269" actId="478"/>
          <ac:spMkLst>
            <pc:docMk/>
            <pc:sldMk cId="3936671867" sldId="375"/>
            <ac:spMk id="2" creationId="{F0684F37-490E-4AB0-9ED9-C68D3ED85ADA}"/>
          </ac:spMkLst>
        </pc:spChg>
        <pc:spChg chg="add del mod">
          <ac:chgData name="Cao, Zijia" userId="4610d45e-a424-4eaf-9428-2bf952b98ffe" providerId="ADAL" clId="{8FF9E8B1-033F-403A-BF0C-AF9199C0436A}" dt="2021-12-14T19:07:13.272" v="11321" actId="478"/>
          <ac:spMkLst>
            <pc:docMk/>
            <pc:sldMk cId="3936671867" sldId="375"/>
            <ac:spMk id="4" creationId="{661A5574-5139-4F6B-9DD6-EB2C5887C9FE}"/>
          </ac:spMkLst>
        </pc:spChg>
        <pc:spChg chg="add del mod">
          <ac:chgData name="Cao, Zijia" userId="4610d45e-a424-4eaf-9428-2bf952b98ffe" providerId="ADAL" clId="{8FF9E8B1-033F-403A-BF0C-AF9199C0436A}" dt="2021-12-14T19:05:02.187" v="11283" actId="478"/>
          <ac:spMkLst>
            <pc:docMk/>
            <pc:sldMk cId="3936671867" sldId="375"/>
            <ac:spMk id="6" creationId="{8B7B5062-8437-4963-8185-AF78DF87D84D}"/>
          </ac:spMkLst>
        </pc:spChg>
        <pc:spChg chg="add mod">
          <ac:chgData name="Cao, Zijia" userId="4610d45e-a424-4eaf-9428-2bf952b98ffe" providerId="ADAL" clId="{8FF9E8B1-033F-403A-BF0C-AF9199C0436A}" dt="2021-12-14T19:08:09.838" v="11338"/>
          <ac:spMkLst>
            <pc:docMk/>
            <pc:sldMk cId="3936671867" sldId="375"/>
            <ac:spMk id="7" creationId="{7C30B653-E4ED-4BB5-9E6B-D66EEA742DA4}"/>
          </ac:spMkLst>
        </pc:spChg>
        <pc:spChg chg="mod">
          <ac:chgData name="Cao, Zijia" userId="4610d45e-a424-4eaf-9428-2bf952b98ffe" providerId="ADAL" clId="{8FF9E8B1-033F-403A-BF0C-AF9199C0436A}" dt="2021-12-14T19:09:25.997" v="11365" actId="20577"/>
          <ac:spMkLst>
            <pc:docMk/>
            <pc:sldMk cId="3936671867" sldId="375"/>
            <ac:spMk id="8" creationId="{F6CBEF11-1C27-4DBF-BDCB-B537499E2040}"/>
          </ac:spMkLst>
        </pc:spChg>
        <pc:spChg chg="add del mod">
          <ac:chgData name="Cao, Zijia" userId="4610d45e-a424-4eaf-9428-2bf952b98ffe" providerId="ADAL" clId="{8FF9E8B1-033F-403A-BF0C-AF9199C0436A}" dt="2021-12-14T19:07:30.650" v="11328" actId="478"/>
          <ac:spMkLst>
            <pc:docMk/>
            <pc:sldMk cId="3936671867" sldId="375"/>
            <ac:spMk id="9" creationId="{A2D55978-CCC7-45F5-8E7F-801686D2051C}"/>
          </ac:spMkLst>
        </pc:spChg>
        <pc:spChg chg="add mod">
          <ac:chgData name="Cao, Zijia" userId="4610d45e-a424-4eaf-9428-2bf952b98ffe" providerId="ADAL" clId="{8FF9E8B1-033F-403A-BF0C-AF9199C0436A}" dt="2021-12-14T19:09:01.857" v="11349" actId="1076"/>
          <ac:spMkLst>
            <pc:docMk/>
            <pc:sldMk cId="3936671867" sldId="375"/>
            <ac:spMk id="12" creationId="{8A2F9290-8700-42D8-969C-E02A17FB0318}"/>
          </ac:spMkLst>
        </pc:spChg>
        <pc:spChg chg="add del mod">
          <ac:chgData name="Cao, Zijia" userId="4610d45e-a424-4eaf-9428-2bf952b98ffe" providerId="ADAL" clId="{8FF9E8B1-033F-403A-BF0C-AF9199C0436A}" dt="2021-12-14T19:07:11.619" v="11320" actId="478"/>
          <ac:spMkLst>
            <pc:docMk/>
            <pc:sldMk cId="3936671867" sldId="375"/>
            <ac:spMk id="13" creationId="{0C8EB3FC-3B03-47BE-A487-5B5ABBF7D0BB}"/>
          </ac:spMkLst>
        </pc:spChg>
        <pc:spChg chg="add mod">
          <ac:chgData name="Cao, Zijia" userId="4610d45e-a424-4eaf-9428-2bf952b98ffe" providerId="ADAL" clId="{8FF9E8B1-033F-403A-BF0C-AF9199C0436A}" dt="2021-12-14T19:08:59.327" v="11348"/>
          <ac:spMkLst>
            <pc:docMk/>
            <pc:sldMk cId="3936671867" sldId="375"/>
            <ac:spMk id="14" creationId="{91A08AB4-D049-4FB6-A1F1-BC39DCB640B8}"/>
          </ac:spMkLst>
        </pc:spChg>
        <pc:spChg chg="add del mod">
          <ac:chgData name="Cao, Zijia" userId="4610d45e-a424-4eaf-9428-2bf952b98ffe" providerId="ADAL" clId="{8FF9E8B1-033F-403A-BF0C-AF9199C0436A}" dt="2021-12-14T19:07:24.794" v="11326" actId="478"/>
          <ac:spMkLst>
            <pc:docMk/>
            <pc:sldMk cId="3936671867" sldId="375"/>
            <ac:spMk id="15" creationId="{599358FA-AE64-4C65-A90A-D488B569C01F}"/>
          </ac:spMkLst>
        </pc:spChg>
        <pc:spChg chg="add mod">
          <ac:chgData name="Cao, Zijia" userId="4610d45e-a424-4eaf-9428-2bf952b98ffe" providerId="ADAL" clId="{8FF9E8B1-033F-403A-BF0C-AF9199C0436A}" dt="2021-12-14T19:08:18.852" v="11339"/>
          <ac:spMkLst>
            <pc:docMk/>
            <pc:sldMk cId="3936671867" sldId="375"/>
            <ac:spMk id="16" creationId="{33669368-EC3A-407C-A80A-BC62B2994D5E}"/>
          </ac:spMkLst>
        </pc:spChg>
        <pc:spChg chg="add del mod">
          <ac:chgData name="Cao, Zijia" userId="4610d45e-a424-4eaf-9428-2bf952b98ffe" providerId="ADAL" clId="{8FF9E8B1-033F-403A-BF0C-AF9199C0436A}" dt="2021-12-14T19:12:50.130" v="11372" actId="478"/>
          <ac:spMkLst>
            <pc:docMk/>
            <pc:sldMk cId="3936671867" sldId="375"/>
            <ac:spMk id="20" creationId="{99177AD2-71E2-459A-A1A0-586E204849EF}"/>
          </ac:spMkLst>
        </pc:spChg>
        <pc:spChg chg="add mod">
          <ac:chgData name="Cao, Zijia" userId="4610d45e-a424-4eaf-9428-2bf952b98ffe" providerId="ADAL" clId="{8FF9E8B1-033F-403A-BF0C-AF9199C0436A}" dt="2021-12-14T19:13:51.994" v="11385" actId="1076"/>
          <ac:spMkLst>
            <pc:docMk/>
            <pc:sldMk cId="3936671867" sldId="375"/>
            <ac:spMk id="21" creationId="{E6D8507B-E9E3-4617-AC55-D9F3E54841BE}"/>
          </ac:spMkLst>
        </pc:spChg>
        <pc:picChg chg="add del mod">
          <ac:chgData name="Cao, Zijia" userId="4610d45e-a424-4eaf-9428-2bf952b98ffe" providerId="ADAL" clId="{8FF9E8B1-033F-403A-BF0C-AF9199C0436A}" dt="2021-12-14T19:07:15.746" v="11322" actId="478"/>
          <ac:picMkLst>
            <pc:docMk/>
            <pc:sldMk cId="3936671867" sldId="375"/>
            <ac:picMk id="5" creationId="{2E84DE2E-5471-414E-A079-265898B97584}"/>
          </ac:picMkLst>
        </pc:picChg>
        <pc:picChg chg="add del mod">
          <ac:chgData name="Cao, Zijia" userId="4610d45e-a424-4eaf-9428-2bf952b98ffe" providerId="ADAL" clId="{8FF9E8B1-033F-403A-BF0C-AF9199C0436A}" dt="2021-12-14T19:07:36.081" v="11332" actId="478"/>
          <ac:picMkLst>
            <pc:docMk/>
            <pc:sldMk cId="3936671867" sldId="375"/>
            <ac:picMk id="10" creationId="{6A18E87B-C5CD-46ED-B52D-48376794498A}"/>
          </ac:picMkLst>
        </pc:picChg>
        <pc:picChg chg="add del mod">
          <ac:chgData name="Cao, Zijia" userId="4610d45e-a424-4eaf-9428-2bf952b98ffe" providerId="ADAL" clId="{8FF9E8B1-033F-403A-BF0C-AF9199C0436A}" dt="2021-12-14T19:06:24.619" v="11307"/>
          <ac:picMkLst>
            <pc:docMk/>
            <pc:sldMk cId="3936671867" sldId="375"/>
            <ac:picMk id="11" creationId="{D960A44E-418E-4320-948B-5A6FE2D54BC9}"/>
          </ac:picMkLst>
        </pc:picChg>
        <pc:picChg chg="add del mod">
          <ac:chgData name="Cao, Zijia" userId="4610d45e-a424-4eaf-9428-2bf952b98ffe" providerId="ADAL" clId="{8FF9E8B1-033F-403A-BF0C-AF9199C0436A}" dt="2021-12-14T19:15:04.239" v="11392" actId="478"/>
          <ac:picMkLst>
            <pc:docMk/>
            <pc:sldMk cId="3936671867" sldId="375"/>
            <ac:picMk id="17" creationId="{0CB4BA88-262A-4C7D-8613-E2E39AA8F601}"/>
          </ac:picMkLst>
        </pc:picChg>
        <pc:picChg chg="add mod">
          <ac:chgData name="Cao, Zijia" userId="4610d45e-a424-4eaf-9428-2bf952b98ffe" providerId="ADAL" clId="{8FF9E8B1-033F-403A-BF0C-AF9199C0436A}" dt="2021-12-14T19:09:10.706" v="11351"/>
          <ac:picMkLst>
            <pc:docMk/>
            <pc:sldMk cId="3936671867" sldId="375"/>
            <ac:picMk id="18" creationId="{F352D566-4F8B-42E0-BCE8-C5274ED28B21}"/>
          </ac:picMkLst>
        </pc:picChg>
        <pc:picChg chg="add mod">
          <ac:chgData name="Cao, Zijia" userId="4610d45e-a424-4eaf-9428-2bf952b98ffe" providerId="ADAL" clId="{8FF9E8B1-033F-403A-BF0C-AF9199C0436A}" dt="2021-12-14T19:12:40.155" v="11369" actId="1076"/>
          <ac:picMkLst>
            <pc:docMk/>
            <pc:sldMk cId="3936671867" sldId="375"/>
            <ac:picMk id="19" creationId="{334CC89C-FF57-48FF-B15C-A709FD5D08D2}"/>
          </ac:picMkLst>
        </pc:picChg>
        <pc:picChg chg="add mod">
          <ac:chgData name="Cao, Zijia" userId="4610d45e-a424-4eaf-9428-2bf952b98ffe" providerId="ADAL" clId="{8FF9E8B1-033F-403A-BF0C-AF9199C0436A}" dt="2021-12-14T19:15:28.434" v="11402" actId="1076"/>
          <ac:picMkLst>
            <pc:docMk/>
            <pc:sldMk cId="3936671867" sldId="375"/>
            <ac:picMk id="23" creationId="{846B622E-7C63-427E-B246-EC24D3615D85}"/>
          </ac:picMkLst>
        </pc:picChg>
        <pc:picChg chg="add mod">
          <ac:chgData name="Cao, Zijia" userId="4610d45e-a424-4eaf-9428-2bf952b98ffe" providerId="ADAL" clId="{8FF9E8B1-033F-403A-BF0C-AF9199C0436A}" dt="2021-12-14T19:15:23.498" v="11400" actId="1076"/>
          <ac:picMkLst>
            <pc:docMk/>
            <pc:sldMk cId="3936671867" sldId="375"/>
            <ac:picMk id="25" creationId="{D1F82F12-8107-4ED0-9490-20510FD0058C}"/>
          </ac:picMkLst>
        </pc:picChg>
      </pc:sldChg>
      <pc:sldChg chg="addSp delSp modSp add mod modNotesTx">
        <pc:chgData name="Cao, Zijia" userId="4610d45e-a424-4eaf-9428-2bf952b98ffe" providerId="ADAL" clId="{8FF9E8B1-033F-403A-BF0C-AF9199C0436A}" dt="2021-12-15T16:42:27.126" v="16207" actId="20577"/>
        <pc:sldMkLst>
          <pc:docMk/>
          <pc:sldMk cId="146388930" sldId="376"/>
        </pc:sldMkLst>
        <pc:spChg chg="mod">
          <ac:chgData name="Cao, Zijia" userId="4610d45e-a424-4eaf-9428-2bf952b98ffe" providerId="ADAL" clId="{8FF9E8B1-033F-403A-BF0C-AF9199C0436A}" dt="2021-12-15T16:37:29.154" v="15985" actId="1582"/>
          <ac:spMkLst>
            <pc:docMk/>
            <pc:sldMk cId="146388930" sldId="376"/>
            <ac:spMk id="23" creationId="{9CA58874-223B-48A6-9117-466831E0B286}"/>
          </ac:spMkLst>
        </pc:spChg>
        <pc:spChg chg="mod">
          <ac:chgData name="Cao, Zijia" userId="4610d45e-a424-4eaf-9428-2bf952b98ffe" providerId="ADAL" clId="{8FF9E8B1-033F-403A-BF0C-AF9199C0436A}" dt="2021-12-15T16:38:34.009" v="15999" actId="14100"/>
          <ac:spMkLst>
            <pc:docMk/>
            <pc:sldMk cId="146388930" sldId="376"/>
            <ac:spMk id="26" creationId="{771A0BE5-E3B1-40C0-9882-3C6BA2F1D828}"/>
          </ac:spMkLst>
        </pc:spChg>
        <pc:spChg chg="mod">
          <ac:chgData name="Cao, Zijia" userId="4610d45e-a424-4eaf-9428-2bf952b98ffe" providerId="ADAL" clId="{8FF9E8B1-033F-403A-BF0C-AF9199C0436A}" dt="2021-12-15T16:37:39.179" v="15988" actId="1582"/>
          <ac:spMkLst>
            <pc:docMk/>
            <pc:sldMk cId="146388930" sldId="376"/>
            <ac:spMk id="27" creationId="{CC4A25A1-2D5B-45D3-A72A-AB1B9BC191E7}"/>
          </ac:spMkLst>
        </pc:spChg>
        <pc:picChg chg="add mod ord">
          <ac:chgData name="Cao, Zijia" userId="4610d45e-a424-4eaf-9428-2bf952b98ffe" providerId="ADAL" clId="{8FF9E8B1-033F-403A-BF0C-AF9199C0436A}" dt="2021-12-15T16:38:14.640" v="15994" actId="14100"/>
          <ac:picMkLst>
            <pc:docMk/>
            <pc:sldMk cId="146388930" sldId="376"/>
            <ac:picMk id="3" creationId="{F71D3ACC-F9FA-4CEC-AF2C-7FB2FCEA87EA}"/>
          </ac:picMkLst>
        </pc:picChg>
        <pc:picChg chg="del mod">
          <ac:chgData name="Cao, Zijia" userId="4610d45e-a424-4eaf-9428-2bf952b98ffe" providerId="ADAL" clId="{8FF9E8B1-033F-403A-BF0C-AF9199C0436A}" dt="2021-12-15T16:36:54.414" v="15978" actId="478"/>
          <ac:picMkLst>
            <pc:docMk/>
            <pc:sldMk cId="146388930" sldId="376"/>
            <ac:picMk id="22" creationId="{6B3DD126-AF78-4EEF-A0BD-BE48D431778C}"/>
          </ac:picMkLst>
        </pc:picChg>
      </pc:sldChg>
      <pc:sldChg chg="add del">
        <pc:chgData name="Cao, Zijia" userId="4610d45e-a424-4eaf-9428-2bf952b98ffe" providerId="ADAL" clId="{8FF9E8B1-033F-403A-BF0C-AF9199C0436A}" dt="2021-12-15T18:21:42.540" v="20419" actId="2696"/>
        <pc:sldMkLst>
          <pc:docMk/>
          <pc:sldMk cId="2349861906" sldId="377"/>
        </pc:sldMkLst>
      </pc:sldChg>
      <pc:sldChg chg="addSp delSp modSp add del mod modNotesTx">
        <pc:chgData name="Cao, Zijia" userId="4610d45e-a424-4eaf-9428-2bf952b98ffe" providerId="ADAL" clId="{8FF9E8B1-033F-403A-BF0C-AF9199C0436A}" dt="2021-12-15T17:20:51.184" v="17360" actId="2696"/>
        <pc:sldMkLst>
          <pc:docMk/>
          <pc:sldMk cId="3999205282" sldId="377"/>
        </pc:sldMkLst>
        <pc:spChg chg="add del mod">
          <ac:chgData name="Cao, Zijia" userId="4610d45e-a424-4eaf-9428-2bf952b98ffe" providerId="ADAL" clId="{8FF9E8B1-033F-403A-BF0C-AF9199C0436A}" dt="2021-12-15T17:12:25.381" v="17325" actId="478"/>
          <ac:spMkLst>
            <pc:docMk/>
            <pc:sldMk cId="3999205282" sldId="377"/>
            <ac:spMk id="4" creationId="{7F13EA6E-43E4-4E4B-AE82-278AA86D04FE}"/>
          </ac:spMkLst>
        </pc:spChg>
        <pc:spChg chg="del">
          <ac:chgData name="Cao, Zijia" userId="4610d45e-a424-4eaf-9428-2bf952b98ffe" providerId="ADAL" clId="{8FF9E8B1-033F-403A-BF0C-AF9199C0436A}" dt="2021-12-15T17:12:23.186" v="17324" actId="478"/>
          <ac:spMkLst>
            <pc:docMk/>
            <pc:sldMk cId="3999205282" sldId="377"/>
            <ac:spMk id="8" creationId="{F6CBEF11-1C27-4DBF-BDCB-B537499E2040}"/>
          </ac:spMkLst>
        </pc:spChg>
        <pc:spChg chg="del">
          <ac:chgData name="Cao, Zijia" userId="4610d45e-a424-4eaf-9428-2bf952b98ffe" providerId="ADAL" clId="{8FF9E8B1-033F-403A-BF0C-AF9199C0436A}" dt="2021-12-15T17:12:23.186" v="17324" actId="478"/>
          <ac:spMkLst>
            <pc:docMk/>
            <pc:sldMk cId="3999205282" sldId="377"/>
            <ac:spMk id="13" creationId="{B4376F88-262C-4A2D-8998-ED311CE2C97B}"/>
          </ac:spMkLst>
        </pc:spChg>
        <pc:grpChg chg="del">
          <ac:chgData name="Cao, Zijia" userId="4610d45e-a424-4eaf-9428-2bf952b98ffe" providerId="ADAL" clId="{8FF9E8B1-033F-403A-BF0C-AF9199C0436A}" dt="2021-12-15T17:12:23.186" v="17324" actId="478"/>
          <ac:grpSpMkLst>
            <pc:docMk/>
            <pc:sldMk cId="3999205282" sldId="377"/>
            <ac:grpSpMk id="6" creationId="{6B638A32-15CB-47B7-B510-792D67903DB1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BAA17-11E5-4687-97B5-5FE08DA6CEAD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3EC60-F75D-4037-846E-0C6BBB80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19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335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6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  <a:effectLst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0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64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49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37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71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47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25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50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99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500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066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29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76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84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75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08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92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08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71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F203F-F3E4-43E2-8462-C94B95CE7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C02B7-3DA6-401B-A2C9-C97A163F4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AAC64-BB40-413C-B9D2-52A797C70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24182-BB36-40AE-AA6D-19726E0E15A6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7B242-1B82-4FFE-81AA-5A1B22070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D3A62-DA3D-4B08-B83E-C6FAAB964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2DD3C-88B9-4B3B-81D2-9DEFA623B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13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44D8A-2B4C-4877-86C7-695B517F1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EC4C64-2746-47A6-BE82-E894CA308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BC373-B184-4ADC-B7C3-466E43654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24182-BB36-40AE-AA6D-19726E0E15A6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47436-1F41-4F9E-A3B8-D2FD19872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54838-7A1B-4C42-A70E-D8A36EA53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2DD3C-88B9-4B3B-81D2-9DEFA623B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11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F333D2-8A49-4B8B-A9BA-6DC551C8D1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4D7F36-FC9D-4420-8BFC-30079ACDE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71994-76E2-46A5-A411-4509BC52E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24182-BB36-40AE-AA6D-19726E0E15A6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375CD-3F9C-4561-9F6D-F7EA3DBC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1E88A-103F-4B35-8C5B-FAAEC34D4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2DD3C-88B9-4B3B-81D2-9DEFA623B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15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15ED6D0-0712-4D28-BD46-CFF3011161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C8E4A-3861-43B3-9908-7716422A86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16D54-5548-4C9C-A74E-631726569B3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2951018"/>
            <a:ext cx="10718800" cy="1000496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8000" b="1">
                <a:solidFill>
                  <a:srgbClr val="00AEEF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Chapter slide</a:t>
            </a:r>
          </a:p>
        </p:txBody>
      </p:sp>
    </p:spTree>
    <p:extLst>
      <p:ext uri="{BB962C8B-B14F-4D97-AF65-F5344CB8AC3E}">
        <p14:creationId xmlns:p14="http://schemas.microsoft.com/office/powerpoint/2010/main" val="329607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6406 7.40741E-7 L 3.33333E-6 7.40741E-7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56">
          <p15:clr>
            <a:srgbClr val="FBAE40"/>
          </p15:clr>
        </p15:guide>
        <p15:guide id="4" orient="horz" pos="1192">
          <p15:clr>
            <a:srgbClr val="FBAE40"/>
          </p15:clr>
        </p15:guide>
        <p15:guide id="5" pos="722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5961874-7A95-4902-9131-B58D593BE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A684A4-3DB5-4C29-AC7A-862B3A6358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D43DE3-9B79-462F-9540-236F8D943D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-25555" b="2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513FB20-FDA0-4E0B-9038-FF272EB4EA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77028" y="2815771"/>
            <a:ext cx="6037943" cy="1440543"/>
          </a:xfrm>
        </p:spPr>
        <p:txBody>
          <a:bodyPr lIns="0" tIns="0" rIns="0" bIns="0" anchor="b">
            <a:noAutofit/>
          </a:bodyPr>
          <a:lstStyle>
            <a:lvl1pPr algn="ctr">
              <a:lnSpc>
                <a:spcPct val="90000"/>
              </a:lnSpc>
              <a:defRPr sz="11500" b="1">
                <a:solidFill>
                  <a:srgbClr val="00AEEF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2674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6406 7.40741E-7 L 3.33333E-6 7.40741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4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40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56">
          <p15:clr>
            <a:srgbClr val="FBAE40"/>
          </p15:clr>
        </p15:guide>
        <p15:guide id="4" orient="horz" pos="1192">
          <p15:clr>
            <a:srgbClr val="FBAE40"/>
          </p15:clr>
        </p15:guide>
        <p15:guide id="5" pos="722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1308100"/>
            <a:ext cx="10718800" cy="69850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8000" b="1">
                <a:solidFill>
                  <a:srgbClr val="00AEEF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CLICK TO EDIT MASTER TITLE STYL</a:t>
            </a:r>
          </a:p>
        </p:txBody>
      </p:sp>
    </p:spTree>
    <p:extLst>
      <p:ext uri="{BB962C8B-B14F-4D97-AF65-F5344CB8AC3E}">
        <p14:creationId xmlns:p14="http://schemas.microsoft.com/office/powerpoint/2010/main" val="207556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56">
          <p15:clr>
            <a:srgbClr val="FBAE40"/>
          </p15:clr>
        </p15:guide>
        <p15:guide id="4" orient="horz" pos="1192">
          <p15:clr>
            <a:srgbClr val="FBAE40"/>
          </p15:clr>
        </p15:guide>
        <p15:guide id="5" pos="722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9BE31-0CF6-45DD-8ED2-F13FF8E1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8C383-0B0C-4330-844A-FC211D67C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E4126-1BCB-45BF-85AE-876DDCFCF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24182-BB36-40AE-AA6D-19726E0E15A6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9B273-C56D-4898-9855-20ACB35C0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4BEDC-C072-499E-A0C8-D2CAB54CE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2DD3C-88B9-4B3B-81D2-9DEFA623B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49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4C66-61BD-4524-BF9E-1DAF76E2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2E3B2-FF7F-4F3F-9243-708B06F9D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8182F-74DD-49A9-811D-B78070BB0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24182-BB36-40AE-AA6D-19726E0E15A6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10009-AD26-40AD-9D4C-E1C3933AF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A3D97-6FBC-47D8-82A4-89AA7510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2DD3C-88B9-4B3B-81D2-9DEFA623B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47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D42A6-779C-47DB-B9A2-DB5223713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FCF9-E118-4C30-B09F-54B5F3648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71937-CB25-477E-9783-AB84D8325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92768-C163-46E8-AB7E-ECC474DE1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24182-BB36-40AE-AA6D-19726E0E15A6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7F1E8-21E2-4184-9659-5BCEB3BFB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356E5-8B7D-49B4-8BEF-CD263E587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2DD3C-88B9-4B3B-81D2-9DEFA623B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72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A85A1-2F42-4C5C-B8A2-9D28316DE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24C9D-8430-421A-9C6B-E860DBD10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7287A-52C2-4AF9-8B06-4A0B1A820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BC3674-6BD4-45CF-9335-3765ADB722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EBEA48-6379-4899-8EA0-F83C85C7D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F1F53C-F3C0-4A12-8E2C-72C5A593B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24182-BB36-40AE-AA6D-19726E0E15A6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DA8C61-6ED0-44C1-8BE7-B81B4E0C8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6A98F5-E576-4D22-B1EC-63CDB267C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2DD3C-88B9-4B3B-81D2-9DEFA623B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42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943B3-25BA-49EC-8CED-C59B20680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B30C4B-2753-4BD8-8491-22AABE614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24182-BB36-40AE-AA6D-19726E0E15A6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684AF-F37E-4993-A7F2-74AC167DB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DA52D-0329-401B-AFB4-BFB91F06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2DD3C-88B9-4B3B-81D2-9DEFA623B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10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79D0C-0EB2-4922-AE66-05C44A7F4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24182-BB36-40AE-AA6D-19726E0E15A6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FB221B-4D4A-46A7-8427-3896F836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B7839-4D19-4D95-A1A4-CB0231C51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2DD3C-88B9-4B3B-81D2-9DEFA623B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9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05ACB-5292-4575-93C1-97F9E8DF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BE785-4F99-4B3C-9493-C34E0C732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C11669-700E-4C83-A861-0CC36A3E8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AB11AD-5915-4ACF-8FA7-CC5C882E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24182-BB36-40AE-AA6D-19726E0E15A6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1819DC-D1ED-42EA-8788-1254AE047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61898A-7396-44EF-B809-E66159097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2DD3C-88B9-4B3B-81D2-9DEFA623B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68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AD208-68D5-4EF0-86D8-8F295CD8D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50E727-C7E2-467D-9B78-6D1783A1E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3AA529-8451-4CA8-B94C-281BF08A0E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D18C0-6E65-4376-93E2-83DE2183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24182-BB36-40AE-AA6D-19726E0E15A6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6E061D-60E9-43E5-ADE8-F234D02CA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2AA98-CAC8-494F-8FC5-F4CE1C341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2DD3C-88B9-4B3B-81D2-9DEFA623B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79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752364-1C5B-4080-9ADD-43213B534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3F8E1-0666-4206-AD88-218D16BF8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65DE4-BA77-4DDB-A623-4E2F354FE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24182-BB36-40AE-AA6D-19726E0E15A6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858BA-6338-4581-81DB-9E67076852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609C1-E8FD-4BCA-9CEA-4965E2589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2DD3C-88B9-4B3B-81D2-9DEFA623B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6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7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sv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726DB27F-E177-49AD-82A4-B538F450F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Zijia (Stella) Cao</a:t>
            </a:r>
            <a:br>
              <a:rPr lang="en-GB" dirty="0"/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43F284F7-9746-4B0E-BCE7-5ED350A9D336}"/>
              </a:ext>
            </a:extLst>
          </p:cNvPr>
          <p:cNvSpPr txBox="1">
            <a:spLocks/>
          </p:cNvSpPr>
          <p:nvPr/>
        </p:nvSpPr>
        <p:spPr>
          <a:xfrm>
            <a:off x="655923" y="4093623"/>
            <a:ext cx="10718800" cy="100049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rgbClr val="00AEEF"/>
                </a:solidFill>
                <a:latin typeface="Intel Clear Pro" panose="020B0804020202060201" pitchFamily="34" charset="0"/>
                <a:ea typeface="+mj-ea"/>
                <a:cs typeface="Intel Clear Pro" panose="020B0804020202060201" pitchFamily="34" charset="0"/>
              </a:defRPr>
            </a:lvl1pPr>
          </a:lstStyle>
          <a:p>
            <a:r>
              <a:rPr lang="en-GB" sz="6000" dirty="0">
                <a:solidFill>
                  <a:srgbClr val="AFABAB"/>
                </a:solidFill>
              </a:rPr>
              <a:t>Rapid automation – analysis for developers (RAAD) 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863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6CBEF11-1C27-4DBF-BDCB-B537499E2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464214"/>
            <a:ext cx="10718800" cy="698500"/>
          </a:xfrm>
        </p:spPr>
        <p:txBody>
          <a:bodyPr/>
          <a:lstStyle/>
          <a:p>
            <a:r>
              <a:rPr lang="en-US" sz="7200" dirty="0">
                <a:solidFill>
                  <a:schemeClr val="bg1"/>
                </a:solidFill>
              </a:rPr>
              <a:t>Challenge: Speculated root cause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04446-905A-4670-BBD3-A28060F65608}"/>
              </a:ext>
            </a:extLst>
          </p:cNvPr>
          <p:cNvSpPr/>
          <p:nvPr/>
        </p:nvSpPr>
        <p:spPr>
          <a:xfrm>
            <a:off x="822006" y="2089157"/>
            <a:ext cx="5753892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3200" b="1" dirty="0">
              <a:solidFill>
                <a:srgbClr val="00AEEF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DF15B3-C2F0-4925-9A43-AF4A2048F711}"/>
              </a:ext>
            </a:extLst>
          </p:cNvPr>
          <p:cNvSpPr/>
          <p:nvPr/>
        </p:nvSpPr>
        <p:spPr>
          <a:xfrm>
            <a:off x="711200" y="2214851"/>
            <a:ext cx="5753892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3200" b="1" dirty="0">
              <a:solidFill>
                <a:srgbClr val="00AEEF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8E526CC-D221-4943-99C4-D16C4277DA8C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46"/>
          <a:stretch/>
        </p:blipFill>
        <p:spPr bwMode="auto">
          <a:xfrm>
            <a:off x="0" y="2450222"/>
            <a:ext cx="12192000" cy="27115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56197E-E328-41FD-BA59-22FCB075FC4E}"/>
              </a:ext>
            </a:extLst>
          </p:cNvPr>
          <p:cNvSpPr/>
          <p:nvPr/>
        </p:nvSpPr>
        <p:spPr>
          <a:xfrm>
            <a:off x="0" y="2872745"/>
            <a:ext cx="12192000" cy="2024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B59794-D5A0-454D-872B-BAEFAC6713F1}"/>
              </a:ext>
            </a:extLst>
          </p:cNvPr>
          <p:cNvSpPr txBox="1"/>
          <p:nvPr/>
        </p:nvSpPr>
        <p:spPr>
          <a:xfrm>
            <a:off x="1340642" y="5360574"/>
            <a:ext cx="102489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Issue 1: Serial number does not exist</a:t>
            </a:r>
          </a:p>
          <a:p>
            <a:endParaRPr lang="en-US" sz="2000" dirty="0">
              <a:solidFill>
                <a:schemeClr val="bg1"/>
              </a:solidFill>
              <a:effectLst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effectLst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Issue 2: IEE_0UI_ids have not yet been prepared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9EA29C-897B-4908-BAEE-6B4FAB69EAF0}"/>
              </a:ext>
            </a:extLst>
          </p:cNvPr>
          <p:cNvSpPr/>
          <p:nvPr/>
        </p:nvSpPr>
        <p:spPr>
          <a:xfrm>
            <a:off x="0" y="3997930"/>
            <a:ext cx="12192000" cy="6003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456D8A-9437-47B4-A4B7-83953AC32D5D}"/>
              </a:ext>
            </a:extLst>
          </p:cNvPr>
          <p:cNvSpPr txBox="1"/>
          <p:nvPr/>
        </p:nvSpPr>
        <p:spPr>
          <a:xfrm>
            <a:off x="367973" y="2097709"/>
            <a:ext cx="4880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AEEF"/>
                </a:solidFill>
              </a:rPr>
              <a:t>DF049 (ADP) - telemetry version 2</a:t>
            </a:r>
            <a:endParaRPr lang="en-US" sz="1800" b="1" dirty="0">
              <a:solidFill>
                <a:srgbClr val="00AEE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00B27F-FF82-46DF-83A7-D6599ADA4192}"/>
              </a:ext>
            </a:extLst>
          </p:cNvPr>
          <p:cNvSpPr txBox="1"/>
          <p:nvPr/>
        </p:nvSpPr>
        <p:spPr>
          <a:xfrm>
            <a:off x="7962982" y="2088202"/>
            <a:ext cx="4989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AEEF"/>
                </a:solidFill>
              </a:rPr>
              <a:t>DE003 (ADP) - telemetry version 3</a:t>
            </a:r>
          </a:p>
          <a:p>
            <a:endParaRPr lang="en-US" sz="1800" b="1" dirty="0">
              <a:solidFill>
                <a:srgbClr val="00AEE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A81A4-D4A9-4587-B11E-BBDD6B29B8C3}"/>
              </a:ext>
            </a:extLst>
          </p:cNvPr>
          <p:cNvSpPr txBox="1"/>
          <p:nvPr/>
        </p:nvSpPr>
        <p:spPr>
          <a:xfrm flipH="1">
            <a:off x="6675191" y="2544325"/>
            <a:ext cx="5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CDAAD-885A-4541-9704-91A6AC633606}"/>
              </a:ext>
            </a:extLst>
          </p:cNvPr>
          <p:cNvSpPr txBox="1"/>
          <p:nvPr/>
        </p:nvSpPr>
        <p:spPr>
          <a:xfrm flipH="1">
            <a:off x="6675191" y="3669510"/>
            <a:ext cx="5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1162020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6CBEF11-1C27-4DBF-BDCB-B537499E2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464214"/>
            <a:ext cx="10718800" cy="698500"/>
          </a:xfrm>
        </p:spPr>
        <p:txBody>
          <a:bodyPr/>
          <a:lstStyle/>
          <a:p>
            <a:r>
              <a:rPr lang="en-US" sz="7200" dirty="0">
                <a:solidFill>
                  <a:schemeClr val="bg1"/>
                </a:solidFill>
              </a:rPr>
              <a:t>Challenge: speculated root cause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04446-905A-4670-BBD3-A28060F65608}"/>
              </a:ext>
            </a:extLst>
          </p:cNvPr>
          <p:cNvSpPr/>
          <p:nvPr/>
        </p:nvSpPr>
        <p:spPr>
          <a:xfrm>
            <a:off x="822006" y="2089157"/>
            <a:ext cx="5753892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3200" b="1" dirty="0">
              <a:solidFill>
                <a:srgbClr val="00AEEF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DF15B3-C2F0-4925-9A43-AF4A2048F711}"/>
              </a:ext>
            </a:extLst>
          </p:cNvPr>
          <p:cNvSpPr/>
          <p:nvPr/>
        </p:nvSpPr>
        <p:spPr>
          <a:xfrm>
            <a:off x="711200" y="2214851"/>
            <a:ext cx="5753892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3200" b="1" dirty="0">
              <a:solidFill>
                <a:srgbClr val="00AEEF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B59794-D5A0-454D-872B-BAEFAC6713F1}"/>
              </a:ext>
            </a:extLst>
          </p:cNvPr>
          <p:cNvSpPr txBox="1"/>
          <p:nvPr/>
        </p:nvSpPr>
        <p:spPr>
          <a:xfrm>
            <a:off x="711200" y="5817276"/>
            <a:ext cx="5295900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Issue 3: reserved2[367] field has the random value 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Issue 4: minor version has changed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F2CA4E-EFD7-4F94-ADBD-EF1E1FAA1BE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0402"/>
            <a:ext cx="12192000" cy="31867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90B3EFD-D978-4F80-AB41-929A09AEC42E}"/>
              </a:ext>
            </a:extLst>
          </p:cNvPr>
          <p:cNvSpPr/>
          <p:nvPr/>
        </p:nvSpPr>
        <p:spPr>
          <a:xfrm>
            <a:off x="0" y="2361386"/>
            <a:ext cx="12192000" cy="2024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4100D0-04D1-4D7F-924E-96364AA26BD5}"/>
              </a:ext>
            </a:extLst>
          </p:cNvPr>
          <p:cNvSpPr/>
          <p:nvPr/>
        </p:nvSpPr>
        <p:spPr>
          <a:xfrm>
            <a:off x="0" y="3193668"/>
            <a:ext cx="12192000" cy="2024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A61526-3BB3-4CA3-B715-9065545A16EA}"/>
              </a:ext>
            </a:extLst>
          </p:cNvPr>
          <p:cNvSpPr/>
          <p:nvPr/>
        </p:nvSpPr>
        <p:spPr>
          <a:xfrm>
            <a:off x="0" y="4655862"/>
            <a:ext cx="12192000" cy="2024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C32870-BA44-4B78-B72D-BAFAFB06C8B6}"/>
              </a:ext>
            </a:extLst>
          </p:cNvPr>
          <p:cNvSpPr txBox="1"/>
          <p:nvPr/>
        </p:nvSpPr>
        <p:spPr>
          <a:xfrm>
            <a:off x="5883352" y="5810346"/>
            <a:ext cx="6543202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Issue 5: the </a:t>
            </a:r>
            <a:r>
              <a:rPr lang="en-U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serialNumber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not correct.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Issue 6: </a:t>
            </a:r>
            <a:r>
              <a:rPr lang="en-U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IntelReserved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contains something that should not exist.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548AB9-2BC8-430C-B5C9-F65E3B4A9B96}"/>
              </a:ext>
            </a:extLst>
          </p:cNvPr>
          <p:cNvSpPr/>
          <p:nvPr/>
        </p:nvSpPr>
        <p:spPr>
          <a:xfrm>
            <a:off x="0" y="4995315"/>
            <a:ext cx="12192000" cy="2024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993330-A5CA-46CC-9D43-3CD8F74790C5}"/>
              </a:ext>
            </a:extLst>
          </p:cNvPr>
          <p:cNvSpPr txBox="1"/>
          <p:nvPr/>
        </p:nvSpPr>
        <p:spPr>
          <a:xfrm>
            <a:off x="256213" y="2056780"/>
            <a:ext cx="4880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AEEF"/>
                </a:solidFill>
              </a:rPr>
              <a:t>DF049:</a:t>
            </a:r>
            <a:endParaRPr lang="en-US" sz="1800" b="1" dirty="0">
              <a:solidFill>
                <a:srgbClr val="00AEE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398184-BE43-41E5-85B4-0F354E0F1B1A}"/>
              </a:ext>
            </a:extLst>
          </p:cNvPr>
          <p:cNvSpPr txBox="1"/>
          <p:nvPr/>
        </p:nvSpPr>
        <p:spPr>
          <a:xfrm>
            <a:off x="6440714" y="2038039"/>
            <a:ext cx="4989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AEEF"/>
                </a:solidFill>
              </a:rPr>
              <a:t>DE003:</a:t>
            </a:r>
          </a:p>
          <a:p>
            <a:endParaRPr lang="en-US" sz="1800" b="1" dirty="0">
              <a:solidFill>
                <a:srgbClr val="00AEE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ECD412-00AF-48B0-8947-447721628CF4}"/>
              </a:ext>
            </a:extLst>
          </p:cNvPr>
          <p:cNvSpPr txBox="1"/>
          <p:nvPr/>
        </p:nvSpPr>
        <p:spPr>
          <a:xfrm flipH="1">
            <a:off x="5461571" y="2046597"/>
            <a:ext cx="5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E4522D-A98C-4862-B0F2-91A5FD3C9B19}"/>
              </a:ext>
            </a:extLst>
          </p:cNvPr>
          <p:cNvSpPr txBox="1"/>
          <p:nvPr/>
        </p:nvSpPr>
        <p:spPr>
          <a:xfrm flipH="1">
            <a:off x="5461571" y="2889340"/>
            <a:ext cx="5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38509F-2286-4F89-8D46-CA52702F6D09}"/>
              </a:ext>
            </a:extLst>
          </p:cNvPr>
          <p:cNvSpPr txBox="1"/>
          <p:nvPr/>
        </p:nvSpPr>
        <p:spPr>
          <a:xfrm flipH="1">
            <a:off x="5461571" y="4343847"/>
            <a:ext cx="5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1F367F-8256-447B-B020-33178C413C93}"/>
              </a:ext>
            </a:extLst>
          </p:cNvPr>
          <p:cNvSpPr txBox="1"/>
          <p:nvPr/>
        </p:nvSpPr>
        <p:spPr>
          <a:xfrm flipH="1">
            <a:off x="5461571" y="5071212"/>
            <a:ext cx="5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1521730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6CBEF11-1C27-4DBF-BDCB-B537499E2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464214"/>
            <a:ext cx="10718800" cy="698500"/>
          </a:xfrm>
        </p:spPr>
        <p:txBody>
          <a:bodyPr/>
          <a:lstStyle/>
          <a:p>
            <a:r>
              <a:rPr lang="en-US" sz="7200" dirty="0">
                <a:solidFill>
                  <a:schemeClr val="bg1"/>
                </a:solidFill>
              </a:rPr>
              <a:t>Challenge: Inconsistent auto parser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04446-905A-4670-BBD3-A28060F65608}"/>
              </a:ext>
            </a:extLst>
          </p:cNvPr>
          <p:cNvSpPr/>
          <p:nvPr/>
        </p:nvSpPr>
        <p:spPr>
          <a:xfrm>
            <a:off x="822006" y="2089157"/>
            <a:ext cx="5753892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3200" b="1" dirty="0">
              <a:solidFill>
                <a:srgbClr val="00AEEF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DF15B3-C2F0-4925-9A43-AF4A2048F711}"/>
              </a:ext>
            </a:extLst>
          </p:cNvPr>
          <p:cNvSpPr/>
          <p:nvPr/>
        </p:nvSpPr>
        <p:spPr>
          <a:xfrm>
            <a:off x="711200" y="2214851"/>
            <a:ext cx="5753892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3200" b="1" dirty="0">
              <a:solidFill>
                <a:srgbClr val="00AEEF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46A3F4-40F3-4DF4-9C0F-F94E3747D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2365961"/>
            <a:ext cx="7835900" cy="776957"/>
          </a:xfrm>
          <a:prstGeom prst="rect">
            <a:avLst/>
          </a:prstGeom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5146E7D1-0B30-49FE-8326-360950560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5866" y="4240974"/>
            <a:ext cx="698203" cy="698203"/>
          </a:xfrm>
          <a:prstGeom prst="rect">
            <a:avLst/>
          </a:prstGeom>
        </p:spPr>
      </p:pic>
      <p:pic>
        <p:nvPicPr>
          <p:cNvPr id="11" name="Graphic 10" descr="Bullseye">
            <a:extLst>
              <a:ext uri="{FF2B5EF4-FFF2-40B4-BE49-F238E27FC236}">
                <a16:creationId xmlns:a16="http://schemas.microsoft.com/office/drawing/2014/main" id="{62D60646-58FF-43A8-B6EC-17819E965F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66" y="5026765"/>
            <a:ext cx="698203" cy="698203"/>
          </a:xfrm>
          <a:prstGeom prst="rect">
            <a:avLst/>
          </a:prstGeom>
        </p:spPr>
      </p:pic>
      <p:pic>
        <p:nvPicPr>
          <p:cNvPr id="12" name="Graphic 11" descr="Bullseye">
            <a:extLst>
              <a:ext uri="{FF2B5EF4-FFF2-40B4-BE49-F238E27FC236}">
                <a16:creationId xmlns:a16="http://schemas.microsoft.com/office/drawing/2014/main" id="{177AA78A-D2AA-4510-A75F-AFE9E17FB8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1200" y="5812556"/>
            <a:ext cx="698203" cy="6982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5C5423-FB82-47FA-A1D7-7BDB84640F8B}"/>
              </a:ext>
            </a:extLst>
          </p:cNvPr>
          <p:cNvSpPr txBox="1"/>
          <p:nvPr/>
        </p:nvSpPr>
        <p:spPr>
          <a:xfrm>
            <a:off x="1530738" y="4421908"/>
            <a:ext cx="7230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Python 2 and Python 3 compatible issues inside auto parsers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B18DCB-328F-4548-A09E-41A72E321FC9}"/>
              </a:ext>
            </a:extLst>
          </p:cNvPr>
          <p:cNvSpPr txBox="1"/>
          <p:nvPr/>
        </p:nvSpPr>
        <p:spPr>
          <a:xfrm>
            <a:off x="1530737" y="5209258"/>
            <a:ext cx="820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The way to do auto parsing has been changed and we are not notified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FFA234-5B4D-4419-8236-15A2B96249F6}"/>
              </a:ext>
            </a:extLst>
          </p:cNvPr>
          <p:cNvSpPr txBox="1"/>
          <p:nvPr/>
        </p:nvSpPr>
        <p:spPr>
          <a:xfrm>
            <a:off x="1530738" y="5976991"/>
            <a:ext cx="9083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Include TWIDL as part of the auto parsers, while TWIDL is not always stable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BF54F7-CFBE-45DD-9B92-ADFF59FFCD34}"/>
              </a:ext>
            </a:extLst>
          </p:cNvPr>
          <p:cNvSpPr txBox="1"/>
          <p:nvPr/>
        </p:nvSpPr>
        <p:spPr>
          <a:xfrm>
            <a:off x="711200" y="3486427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Why this happens?</a:t>
            </a:r>
          </a:p>
        </p:txBody>
      </p:sp>
    </p:spTree>
    <p:extLst>
      <p:ext uri="{BB962C8B-B14F-4D97-AF65-F5344CB8AC3E}">
        <p14:creationId xmlns:p14="http://schemas.microsoft.com/office/powerpoint/2010/main" val="3113407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EED280-1C71-417D-A832-DFD5AC13BF1B}"/>
              </a:ext>
            </a:extLst>
          </p:cNvPr>
          <p:cNvSpPr/>
          <p:nvPr/>
        </p:nvSpPr>
        <p:spPr>
          <a:xfrm>
            <a:off x="689589" y="2073894"/>
            <a:ext cx="5753892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A portable auto parser for RAAD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B7F40-2D71-48C4-B9A4-F4663801265E}"/>
              </a:ext>
            </a:extLst>
          </p:cNvPr>
          <p:cNvSpPr txBox="1"/>
          <p:nvPr/>
        </p:nvSpPr>
        <p:spPr>
          <a:xfrm>
            <a:off x="1093391" y="3488023"/>
            <a:ext cx="7905463" cy="73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Replace the current manually entered telemetry object table by using machine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3D1AFC-51B3-4FCE-AB49-1CCBBDE506CD}"/>
              </a:ext>
            </a:extLst>
          </p:cNvPr>
          <p:cNvSpPr txBox="1"/>
          <p:nvPr/>
        </p:nvSpPr>
        <p:spPr>
          <a:xfrm>
            <a:off x="1566060" y="4708530"/>
            <a:ext cx="85373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(In progress) Create a new API </a:t>
            </a:r>
            <a:r>
              <a:rPr lang="en-US" sz="2000" dirty="0" err="1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fidlImporter</a:t>
            </a:r>
            <a:r>
              <a:rPr lang="en-US" sz="2000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to import the parser ‘FIDL’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912E02-1639-4974-8E1C-D378294B806D}"/>
              </a:ext>
            </a:extLst>
          </p:cNvPr>
          <p:cNvGrpSpPr/>
          <p:nvPr/>
        </p:nvGrpSpPr>
        <p:grpSpPr>
          <a:xfrm>
            <a:off x="689712" y="3574185"/>
            <a:ext cx="536102" cy="554780"/>
            <a:chOff x="689589" y="3574185"/>
            <a:chExt cx="536102" cy="5547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96870D3-D800-41EE-A328-8ABB46C592A5}"/>
                </a:ext>
              </a:extLst>
            </p:cNvPr>
            <p:cNvSpPr/>
            <p:nvPr/>
          </p:nvSpPr>
          <p:spPr>
            <a:xfrm>
              <a:off x="689589" y="3574185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6655413-1D30-42CE-AA99-577E3054B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2529" y="3660406"/>
              <a:ext cx="350219" cy="35021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6D51FA-2974-47E5-863B-81D30BB1C6C0}"/>
              </a:ext>
            </a:extLst>
          </p:cNvPr>
          <p:cNvGrpSpPr/>
          <p:nvPr/>
        </p:nvGrpSpPr>
        <p:grpSpPr>
          <a:xfrm>
            <a:off x="689712" y="4643161"/>
            <a:ext cx="536102" cy="554780"/>
            <a:chOff x="689589" y="4414364"/>
            <a:chExt cx="536102" cy="55478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7B9B131-5E85-45F6-8D23-773A845FFA80}"/>
                </a:ext>
              </a:extLst>
            </p:cNvPr>
            <p:cNvSpPr/>
            <p:nvPr/>
          </p:nvSpPr>
          <p:spPr>
            <a:xfrm>
              <a:off x="689589" y="4414364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50AB4FA-4EF6-4017-AE02-E2E2DA236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2005" y="4567238"/>
              <a:ext cx="271266" cy="24078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80B5C7-2495-44F6-9876-2B733E1B31CB}"/>
              </a:ext>
            </a:extLst>
          </p:cNvPr>
          <p:cNvGrpSpPr/>
          <p:nvPr/>
        </p:nvGrpSpPr>
        <p:grpSpPr>
          <a:xfrm>
            <a:off x="689589" y="5596821"/>
            <a:ext cx="536102" cy="554780"/>
            <a:chOff x="689589" y="5254543"/>
            <a:chExt cx="536102" cy="55478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DD8773-E2D4-4BEF-B918-391959003A3C}"/>
                </a:ext>
              </a:extLst>
            </p:cNvPr>
            <p:cNvSpPr/>
            <p:nvPr/>
          </p:nvSpPr>
          <p:spPr>
            <a:xfrm>
              <a:off x="689589" y="5254543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D494B69-6D73-41F3-8407-C4989902D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0785" y="5376984"/>
              <a:ext cx="314661" cy="314661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154AA04-8682-4CCA-97F6-114421ABF172}"/>
              </a:ext>
            </a:extLst>
          </p:cNvPr>
          <p:cNvSpPr txBox="1"/>
          <p:nvPr/>
        </p:nvSpPr>
        <p:spPr>
          <a:xfrm>
            <a:off x="1093392" y="5679400"/>
            <a:ext cx="7905463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(In progress) Test </a:t>
            </a:r>
            <a:r>
              <a:rPr lang="en-US" sz="2000" dirty="0" err="1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fidlImporter</a:t>
            </a:r>
            <a:r>
              <a:rPr lang="en-US" sz="2000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on DE003 host-initiated binaries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49BBE0A-7674-4D43-BF8B-26997A6FFF3C}"/>
              </a:ext>
            </a:extLst>
          </p:cNvPr>
          <p:cNvSpPr txBox="1">
            <a:spLocks/>
          </p:cNvSpPr>
          <p:nvPr/>
        </p:nvSpPr>
        <p:spPr>
          <a:xfrm>
            <a:off x="711200" y="1464214"/>
            <a:ext cx="10718800" cy="6985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rgbClr val="00AEEF"/>
                </a:solidFill>
                <a:latin typeface="Intel Clear Pro" panose="020B0804020202060201" pitchFamily="34" charset="0"/>
                <a:ea typeface="+mj-ea"/>
                <a:cs typeface="Intel Clear Pro" panose="020B0804020202060201" pitchFamily="34" charset="0"/>
              </a:defRPr>
            </a:lvl1pPr>
          </a:lstStyle>
          <a:p>
            <a:r>
              <a:rPr lang="en-US" sz="7200" dirty="0">
                <a:solidFill>
                  <a:schemeClr val="bg1"/>
                </a:solidFill>
              </a:rPr>
              <a:t>In progress: auto parser - </a:t>
            </a:r>
            <a:r>
              <a:rPr lang="en-US" sz="7200" dirty="0" err="1">
                <a:solidFill>
                  <a:schemeClr val="bg1"/>
                </a:solidFill>
              </a:rPr>
              <a:t>fidl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201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AE6610-F268-4F27-904C-4F10789D4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900" y="1947371"/>
            <a:ext cx="7023100" cy="491062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32951E1-A1F7-40EF-AEFC-D95FACB6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397CFBB-2890-4518-9668-A6D1F0264075}"/>
              </a:ext>
            </a:extLst>
          </p:cNvPr>
          <p:cNvSpPr txBox="1">
            <a:spLocks/>
          </p:cNvSpPr>
          <p:nvPr/>
        </p:nvSpPr>
        <p:spPr>
          <a:xfrm>
            <a:off x="512375" y="-87086"/>
            <a:ext cx="11799367" cy="19901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rgbClr val="00AEEF"/>
                </a:solidFill>
                <a:latin typeface="Intel Clear Pro" panose="020B0804020202060201" pitchFamily="34" charset="0"/>
                <a:ea typeface="+mj-ea"/>
                <a:cs typeface="Intel Clear Pro" panose="020B0804020202060201" pitchFamily="34" charset="0"/>
              </a:defRPr>
            </a:lvl1pPr>
          </a:lstStyle>
          <a:p>
            <a:r>
              <a:rPr lang="en-US" sz="7200">
                <a:solidFill>
                  <a:schemeClr val="bg1"/>
                </a:solidFill>
              </a:rPr>
              <a:t>On hold: Empowering Financial Experts by using Machine Programming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F8534B-E0E7-4D9F-8C94-74040B549E75}"/>
              </a:ext>
            </a:extLst>
          </p:cNvPr>
          <p:cNvSpPr/>
          <p:nvPr/>
        </p:nvSpPr>
        <p:spPr>
          <a:xfrm>
            <a:off x="512376" y="1770877"/>
            <a:ext cx="5753892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Corporate with Intel Finance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4BB6C7-C5E7-4A80-B309-83D0F67FEAFE}"/>
              </a:ext>
            </a:extLst>
          </p:cNvPr>
          <p:cNvSpPr txBox="1"/>
          <p:nvPr/>
        </p:nvSpPr>
        <p:spPr>
          <a:xfrm>
            <a:off x="405158" y="2656176"/>
            <a:ext cx="43585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/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rPr>
              <a:t>Objective</a:t>
            </a:r>
          </a:p>
          <a:p>
            <a:r>
              <a:rPr lang="en-US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O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ptimize the financial allocation strategy </a:t>
            </a:r>
            <a:br>
              <a:rPr lang="en-US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</a:br>
            <a:endParaRPr lang="en-US" dirty="0">
              <a:solidFill>
                <a:schemeClr val="bg1"/>
              </a:solidFill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375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B04446-905A-4670-BBD3-A28060F65608}"/>
              </a:ext>
            </a:extLst>
          </p:cNvPr>
          <p:cNvSpPr/>
          <p:nvPr/>
        </p:nvSpPr>
        <p:spPr>
          <a:xfrm>
            <a:off x="650734" y="1277692"/>
            <a:ext cx="5753892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Data Preprocessing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EC9A60-C5BF-4199-A6FF-33590514D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34" y="1874592"/>
            <a:ext cx="5212541" cy="4841404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5C86DC0-441A-4422-8E28-49DE864997A1}"/>
              </a:ext>
            </a:extLst>
          </p:cNvPr>
          <p:cNvSpPr txBox="1">
            <a:spLocks/>
          </p:cNvSpPr>
          <p:nvPr/>
        </p:nvSpPr>
        <p:spPr>
          <a:xfrm>
            <a:off x="650734" y="704008"/>
            <a:ext cx="11384744" cy="6985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rgbClr val="00AEEF"/>
                </a:solidFill>
                <a:latin typeface="Intel Clear Pro" panose="020B0804020202060201" pitchFamily="34" charset="0"/>
                <a:ea typeface="+mj-ea"/>
                <a:cs typeface="Intel Clear Pro" panose="020B0804020202060201" pitchFamily="34" charset="0"/>
              </a:defRPr>
            </a:lvl1pPr>
          </a:lstStyle>
          <a:p>
            <a:r>
              <a:rPr lang="en-US" sz="7200" dirty="0">
                <a:solidFill>
                  <a:schemeClr val="bg1"/>
                </a:solidFill>
              </a:rPr>
              <a:t>ON HOLD: Machine Programming recommender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B6147D5E-D015-44F8-91BB-1949F5B72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CF52B3-7B7E-45D5-9205-4D187D2645C1}"/>
              </a:ext>
            </a:extLst>
          </p:cNvPr>
          <p:cNvSpPr/>
          <p:nvPr/>
        </p:nvSpPr>
        <p:spPr>
          <a:xfrm>
            <a:off x="711200" y="4940300"/>
            <a:ext cx="3365500" cy="609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B5B7C4-C718-4DFD-B4E4-1DAD1BF768E3}"/>
              </a:ext>
            </a:extLst>
          </p:cNvPr>
          <p:cNvSpPr txBox="1"/>
          <p:nvPr/>
        </p:nvSpPr>
        <p:spPr>
          <a:xfrm>
            <a:off x="4137166" y="5060434"/>
            <a:ext cx="1626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Identity Verification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89DBE4-0FFA-4873-9BB7-170CE2B0741F}"/>
              </a:ext>
            </a:extLst>
          </p:cNvPr>
          <p:cNvSpPr/>
          <p:nvPr/>
        </p:nvSpPr>
        <p:spPr>
          <a:xfrm>
            <a:off x="711200" y="5816600"/>
            <a:ext cx="3594100" cy="4079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8D0AC5-8A27-4017-9CE7-05440FDC702A}"/>
              </a:ext>
            </a:extLst>
          </p:cNvPr>
          <p:cNvSpPr txBox="1"/>
          <p:nvPr/>
        </p:nvSpPr>
        <p:spPr>
          <a:xfrm>
            <a:off x="4335533" y="5758983"/>
            <a:ext cx="1497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Choose working directory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699CAAC-F0BF-4359-BB84-DF07F54C44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73" r="1848" b="1806"/>
          <a:stretch/>
        </p:blipFill>
        <p:spPr>
          <a:xfrm>
            <a:off x="6913523" y="1874591"/>
            <a:ext cx="3957677" cy="21251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BF7DF1-2266-4E54-9D4A-F8618470F0B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913523" y="4157859"/>
            <a:ext cx="4935380" cy="242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57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B04446-905A-4670-BBD3-A28060F65608}"/>
              </a:ext>
            </a:extLst>
          </p:cNvPr>
          <p:cNvSpPr/>
          <p:nvPr/>
        </p:nvSpPr>
        <p:spPr>
          <a:xfrm>
            <a:off x="650734" y="1277692"/>
            <a:ext cx="5753892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Burden Rate Calculation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C70252-6845-4CD6-BCF2-B82C4EE9C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34" y="1828800"/>
            <a:ext cx="5205130" cy="484846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5C86DC0-441A-4422-8E28-49DE864997A1}"/>
              </a:ext>
            </a:extLst>
          </p:cNvPr>
          <p:cNvSpPr txBox="1">
            <a:spLocks/>
          </p:cNvSpPr>
          <p:nvPr/>
        </p:nvSpPr>
        <p:spPr>
          <a:xfrm>
            <a:off x="650734" y="704008"/>
            <a:ext cx="11384744" cy="6985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rgbClr val="00AEEF"/>
                </a:solidFill>
                <a:latin typeface="Intel Clear Pro" panose="020B0804020202060201" pitchFamily="34" charset="0"/>
                <a:ea typeface="+mj-ea"/>
                <a:cs typeface="Intel Clear Pro" panose="020B0804020202060201" pitchFamily="34" charset="0"/>
              </a:defRPr>
            </a:lvl1pPr>
          </a:lstStyle>
          <a:p>
            <a:r>
              <a:rPr lang="en-US" sz="7200" dirty="0">
                <a:solidFill>
                  <a:schemeClr val="bg1"/>
                </a:solidFill>
              </a:rPr>
              <a:t>ON HOLD: Machine Programming recommender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BDC44-827C-4669-834C-ECBCE6C0E2DB}"/>
              </a:ext>
            </a:extLst>
          </p:cNvPr>
          <p:cNvSpPr/>
          <p:nvPr/>
        </p:nvSpPr>
        <p:spPr>
          <a:xfrm>
            <a:off x="800100" y="4952999"/>
            <a:ext cx="4826000" cy="3063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4404B2-AB9F-49FB-BDE2-034CC473ECAD}"/>
              </a:ext>
            </a:extLst>
          </p:cNvPr>
          <p:cNvSpPr txBox="1"/>
          <p:nvPr/>
        </p:nvSpPr>
        <p:spPr>
          <a:xfrm>
            <a:off x="4246633" y="5318698"/>
            <a:ext cx="1497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Search burden rate by inputting some basic info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186A8-347E-480B-AA38-F17AA8C8A270}"/>
              </a:ext>
            </a:extLst>
          </p:cNvPr>
          <p:cNvSpPr/>
          <p:nvPr/>
        </p:nvSpPr>
        <p:spPr>
          <a:xfrm>
            <a:off x="6851107" y="2407711"/>
            <a:ext cx="5695691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Burden Rate =  Spending / Headcount</a:t>
            </a:r>
          </a:p>
        </p:txBody>
      </p:sp>
    </p:spTree>
    <p:extLst>
      <p:ext uri="{BB962C8B-B14F-4D97-AF65-F5344CB8AC3E}">
        <p14:creationId xmlns:p14="http://schemas.microsoft.com/office/powerpoint/2010/main" val="2765270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B04446-905A-4670-BBD3-A28060F65608}"/>
              </a:ext>
            </a:extLst>
          </p:cNvPr>
          <p:cNvSpPr/>
          <p:nvPr/>
        </p:nvSpPr>
        <p:spPr>
          <a:xfrm>
            <a:off x="650734" y="1277692"/>
            <a:ext cx="5753892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Corporate with Intel Finance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1D9161-698B-411C-BD6B-92B2A53C1FDD}"/>
              </a:ext>
            </a:extLst>
          </p:cNvPr>
          <p:cNvGrpSpPr/>
          <p:nvPr/>
        </p:nvGrpSpPr>
        <p:grpSpPr>
          <a:xfrm>
            <a:off x="650734" y="1823792"/>
            <a:ext cx="5939120" cy="4881808"/>
            <a:chOff x="7433152" y="2006173"/>
            <a:chExt cx="5186550" cy="437665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D8D5F9-8943-4910-BD1E-1C7B09A39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3152" y="2006173"/>
              <a:ext cx="4688192" cy="437665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F6DEEF-1D66-40C6-8F91-681436D0F5B0}"/>
                </a:ext>
              </a:extLst>
            </p:cNvPr>
            <p:cNvSpPr/>
            <p:nvPr/>
          </p:nvSpPr>
          <p:spPr>
            <a:xfrm>
              <a:off x="7544208" y="5263775"/>
              <a:ext cx="2958427" cy="12847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99885C-DC34-44BA-8744-3BDC90C57944}"/>
                </a:ext>
              </a:extLst>
            </p:cNvPr>
            <p:cNvSpPr txBox="1"/>
            <p:nvPr/>
          </p:nvSpPr>
          <p:spPr>
            <a:xfrm flipH="1">
              <a:off x="9865877" y="5888294"/>
              <a:ext cx="2753825" cy="275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5C86DC0-441A-4422-8E28-49DE864997A1}"/>
              </a:ext>
            </a:extLst>
          </p:cNvPr>
          <p:cNvSpPr txBox="1">
            <a:spLocks/>
          </p:cNvSpPr>
          <p:nvPr/>
        </p:nvSpPr>
        <p:spPr>
          <a:xfrm>
            <a:off x="650734" y="704008"/>
            <a:ext cx="11384744" cy="6985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rgbClr val="00AEEF"/>
                </a:solidFill>
                <a:latin typeface="Intel Clear Pro" panose="020B0804020202060201" pitchFamily="34" charset="0"/>
                <a:ea typeface="+mj-ea"/>
                <a:cs typeface="Intel Clear Pro" panose="020B0804020202060201" pitchFamily="34" charset="0"/>
              </a:defRPr>
            </a:lvl1pPr>
          </a:lstStyle>
          <a:p>
            <a:r>
              <a:rPr lang="en-US" sz="7200" dirty="0">
                <a:solidFill>
                  <a:schemeClr val="bg1"/>
                </a:solidFill>
              </a:rPr>
              <a:t>ON HOLD: Machine Programming recommender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B6147D5E-D015-44F8-91BB-1949F5B72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738AC5-9963-4F39-B195-85F9AD0E28C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72818" y="1823792"/>
            <a:ext cx="5753892" cy="168910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F2DA969-272F-462A-985A-F5DB488FC931}"/>
              </a:ext>
            </a:extLst>
          </p:cNvPr>
          <p:cNvGrpSpPr/>
          <p:nvPr/>
        </p:nvGrpSpPr>
        <p:grpSpPr>
          <a:xfrm>
            <a:off x="777904" y="4747716"/>
            <a:ext cx="4675961" cy="1121616"/>
            <a:chOff x="777904" y="4747716"/>
            <a:chExt cx="4675961" cy="112161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DAC538-197F-47BC-8D04-D3CFC1086869}"/>
                </a:ext>
              </a:extLst>
            </p:cNvPr>
            <p:cNvSpPr txBox="1"/>
            <p:nvPr/>
          </p:nvSpPr>
          <p:spPr>
            <a:xfrm>
              <a:off x="3166207" y="5561555"/>
              <a:ext cx="19261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Best model suggestion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473A667-A876-409F-A25B-B7FB905AA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2581" y="5070956"/>
              <a:ext cx="1280857" cy="21766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3AE6E34-2259-46EE-9193-9E249F8EF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0253" y="5298695"/>
              <a:ext cx="902967" cy="133225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C42490C-75CC-43FD-BAF1-5A38F614DB21}"/>
                </a:ext>
              </a:extLst>
            </p:cNvPr>
            <p:cNvSpPr/>
            <p:nvPr/>
          </p:nvSpPr>
          <p:spPr>
            <a:xfrm>
              <a:off x="777904" y="5273224"/>
              <a:ext cx="3387696" cy="13322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FA99EC7-A5C2-484E-9712-C7D91AEF7B28}"/>
                </a:ext>
              </a:extLst>
            </p:cNvPr>
            <p:cNvSpPr txBox="1"/>
            <p:nvPr/>
          </p:nvSpPr>
          <p:spPr>
            <a:xfrm>
              <a:off x="3527680" y="4747716"/>
              <a:ext cx="19261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Selected model performance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8917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6CBEF11-1C27-4DBF-BDCB-B537499E2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464214"/>
            <a:ext cx="10718800" cy="698500"/>
          </a:xfrm>
        </p:spPr>
        <p:txBody>
          <a:bodyPr/>
          <a:lstStyle/>
          <a:p>
            <a:r>
              <a:rPr lang="en-US" sz="7200" dirty="0">
                <a:solidFill>
                  <a:schemeClr val="bg1"/>
                </a:solidFill>
              </a:rPr>
              <a:t>Lessons learned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63105E-6C63-4CC1-8A67-568CB4C85B54}"/>
              </a:ext>
            </a:extLst>
          </p:cNvPr>
          <p:cNvGrpSpPr/>
          <p:nvPr/>
        </p:nvGrpSpPr>
        <p:grpSpPr>
          <a:xfrm>
            <a:off x="689589" y="3574185"/>
            <a:ext cx="536102" cy="554780"/>
            <a:chOff x="689589" y="3574185"/>
            <a:chExt cx="536102" cy="5547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53FA6C-D301-4F41-BA41-E27B69C8C2D4}"/>
                </a:ext>
              </a:extLst>
            </p:cNvPr>
            <p:cNvSpPr/>
            <p:nvPr/>
          </p:nvSpPr>
          <p:spPr>
            <a:xfrm>
              <a:off x="689589" y="3574185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421093D4-FB44-436C-8562-5F654FF6F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2529" y="3660406"/>
              <a:ext cx="350219" cy="35021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A83067-FBE2-40AB-93EF-3E764953F887}"/>
              </a:ext>
            </a:extLst>
          </p:cNvPr>
          <p:cNvGrpSpPr/>
          <p:nvPr/>
        </p:nvGrpSpPr>
        <p:grpSpPr>
          <a:xfrm>
            <a:off x="689589" y="4414364"/>
            <a:ext cx="536102" cy="554780"/>
            <a:chOff x="689589" y="4414364"/>
            <a:chExt cx="536102" cy="55478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B684E14-6234-4583-A3A6-02FA6F7A79A4}"/>
                </a:ext>
              </a:extLst>
            </p:cNvPr>
            <p:cNvSpPr/>
            <p:nvPr/>
          </p:nvSpPr>
          <p:spPr>
            <a:xfrm>
              <a:off x="689589" y="4414364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C54F578-4E0E-4ADC-BA0C-55831E1B0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2005" y="4567238"/>
              <a:ext cx="271266" cy="24078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918D8CF-EC77-47C7-ABCD-15B6AC2B3344}"/>
              </a:ext>
            </a:extLst>
          </p:cNvPr>
          <p:cNvGrpSpPr/>
          <p:nvPr/>
        </p:nvGrpSpPr>
        <p:grpSpPr>
          <a:xfrm>
            <a:off x="689589" y="5254543"/>
            <a:ext cx="536102" cy="554780"/>
            <a:chOff x="689589" y="5254543"/>
            <a:chExt cx="536102" cy="5547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C27D56A-8FD5-423B-A337-5B06E40DC3CC}"/>
                </a:ext>
              </a:extLst>
            </p:cNvPr>
            <p:cNvSpPr/>
            <p:nvPr/>
          </p:nvSpPr>
          <p:spPr>
            <a:xfrm>
              <a:off x="689589" y="5254543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B02EF0E-4122-4888-8CAF-CFC98E9F6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0785" y="5376984"/>
              <a:ext cx="314661" cy="314661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7637449-5698-4412-8BB0-04306F4B82AD}"/>
              </a:ext>
            </a:extLst>
          </p:cNvPr>
          <p:cNvSpPr/>
          <p:nvPr/>
        </p:nvSpPr>
        <p:spPr>
          <a:xfrm>
            <a:off x="1517128" y="5113069"/>
            <a:ext cx="7798980" cy="837728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800" b="1" dirty="0">
                <a:solidFill>
                  <a:srgbClr val="00AEEF"/>
                </a:solidFill>
                <a:latin typeface="+mj-lt"/>
              </a:rPr>
              <a:t>Cross-team collaboration.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0AED1F-9F06-4671-828C-A42B5CE78E32}"/>
              </a:ext>
            </a:extLst>
          </p:cNvPr>
          <p:cNvSpPr/>
          <p:nvPr/>
        </p:nvSpPr>
        <p:spPr>
          <a:xfrm>
            <a:off x="1535083" y="4261206"/>
            <a:ext cx="7798980" cy="837728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800" b="1" dirty="0">
                <a:solidFill>
                  <a:srgbClr val="00AEEF"/>
                </a:solidFill>
                <a:latin typeface="+mj-lt"/>
              </a:rPr>
              <a:t>Be open and curious to new possibilities.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F246C2-7D9F-40A8-A386-E2F4B1F8177C}"/>
              </a:ext>
            </a:extLst>
          </p:cNvPr>
          <p:cNvSpPr/>
          <p:nvPr/>
        </p:nvSpPr>
        <p:spPr>
          <a:xfrm>
            <a:off x="1517128" y="3416411"/>
            <a:ext cx="7798980" cy="837728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800" b="1" dirty="0">
                <a:solidFill>
                  <a:srgbClr val="00AEEF"/>
                </a:solidFill>
                <a:latin typeface="+mj-lt"/>
              </a:rPr>
              <a:t>Learn through ambiguity.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398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6CBEF11-1C27-4DBF-BDCB-B537499E2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464214"/>
            <a:ext cx="10718800" cy="698500"/>
          </a:xfrm>
        </p:spPr>
        <p:txBody>
          <a:bodyPr/>
          <a:lstStyle/>
          <a:p>
            <a:r>
              <a:rPr lang="en-US" sz="7200" dirty="0">
                <a:solidFill>
                  <a:schemeClr val="bg1"/>
                </a:solidFill>
              </a:rPr>
              <a:t>Key Learning Points</a:t>
            </a:r>
          </a:p>
        </p:txBody>
      </p:sp>
      <p:pic>
        <p:nvPicPr>
          <p:cNvPr id="3" name="Graphic 2" descr="Books with solid fill">
            <a:extLst>
              <a:ext uri="{FF2B5EF4-FFF2-40B4-BE49-F238E27FC236}">
                <a16:creationId xmlns:a16="http://schemas.microsoft.com/office/drawing/2014/main" id="{C1E72156-9BB8-426E-B3E0-855F63120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06599" y="2340514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B511CB-DD92-404C-B739-738E941B9AD6}"/>
              </a:ext>
            </a:extLst>
          </p:cNvPr>
          <p:cNvSpPr txBox="1"/>
          <p:nvPr/>
        </p:nvSpPr>
        <p:spPr>
          <a:xfrm>
            <a:off x="5070672" y="3196715"/>
            <a:ext cx="2050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00B0F0"/>
                </a:solidFill>
              </a:rPr>
              <a:t>Professional</a:t>
            </a:r>
            <a:endParaRPr lang="en-US" sz="2000" dirty="0">
              <a:solidFill>
                <a:srgbClr val="00B0F0"/>
              </a:solidFill>
            </a:endParaRPr>
          </a:p>
        </p:txBody>
      </p:sp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C03381BC-D0F5-44EE-BDD8-84B435E1AB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5300" y="2268655"/>
            <a:ext cx="1041400" cy="1041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2E5A32-032E-44B4-A0BF-9F79F14059BA}"/>
              </a:ext>
            </a:extLst>
          </p:cNvPr>
          <p:cNvSpPr txBox="1"/>
          <p:nvPr/>
        </p:nvSpPr>
        <p:spPr>
          <a:xfrm>
            <a:off x="1672709" y="3193359"/>
            <a:ext cx="1797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00B0F0"/>
                </a:solidFill>
              </a:rPr>
              <a:t>Academic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AFB57A-8F50-4D65-87A3-FD60E81DF5A4}"/>
              </a:ext>
            </a:extLst>
          </p:cNvPr>
          <p:cNvSpPr txBox="1"/>
          <p:nvPr/>
        </p:nvSpPr>
        <p:spPr>
          <a:xfrm>
            <a:off x="9286876" y="3310055"/>
            <a:ext cx="1797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00B0F0"/>
                </a:solidFill>
              </a:rPr>
              <a:t>Personal</a:t>
            </a:r>
            <a:endParaRPr lang="en-US" sz="2000" dirty="0">
              <a:solidFill>
                <a:srgbClr val="00B0F0"/>
              </a:solidFill>
            </a:endParaRPr>
          </a:p>
        </p:txBody>
      </p:sp>
      <p:pic>
        <p:nvPicPr>
          <p:cNvPr id="18" name="Graphic 17" descr="Hockey Stick Curve Graph with solid fill">
            <a:extLst>
              <a:ext uri="{FF2B5EF4-FFF2-40B4-BE49-F238E27FC236}">
                <a16:creationId xmlns:a16="http://schemas.microsoft.com/office/drawing/2014/main" id="{9AD2D710-F215-42BF-B4A0-0EA0B41B51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86901" y="2416965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7AAE02-8A10-470D-9A4F-037BBBB0D21A}"/>
              </a:ext>
            </a:extLst>
          </p:cNvPr>
          <p:cNvSpPr txBox="1"/>
          <p:nvPr/>
        </p:nvSpPr>
        <p:spPr>
          <a:xfrm>
            <a:off x="849164" y="3931616"/>
            <a:ext cx="32292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bg1"/>
                </a:solidFill>
              </a:rPr>
              <a:t>Machine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bg1"/>
                </a:solidFill>
              </a:rPr>
              <a:t>Reverse 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bg1"/>
                </a:solidFill>
              </a:rPr>
              <a:t>Compiler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bg1"/>
                </a:solidFill>
              </a:rPr>
              <a:t>Linux System Operations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bg1"/>
                </a:solidFill>
              </a:rPr>
              <a:t>Debug in </a:t>
            </a:r>
            <a:r>
              <a:rPr lang="en-US" sz="2000" b="1" i="1" dirty="0" err="1">
                <a:solidFill>
                  <a:schemeClr val="bg1"/>
                </a:solidFill>
              </a:rPr>
              <a:t>Pycharm</a:t>
            </a:r>
            <a:r>
              <a:rPr lang="en-US" sz="2000" b="1" i="1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5C544B-DD6F-456C-BB31-B6C0BBE5123A}"/>
              </a:ext>
            </a:extLst>
          </p:cNvPr>
          <p:cNvSpPr txBox="1"/>
          <p:nvPr/>
        </p:nvSpPr>
        <p:spPr>
          <a:xfrm>
            <a:off x="4435968" y="3931616"/>
            <a:ext cx="33200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bg1"/>
                </a:solidFill>
              </a:rPr>
              <a:t>Grasp a concept/program quickly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bg1"/>
                </a:solidFill>
              </a:rPr>
              <a:t>Speculate the root cause before debugging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bg1"/>
                </a:solidFill>
              </a:rPr>
              <a:t>Cross-team collaboration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8D647F-CC57-4933-8A75-6E662F9C4419}"/>
              </a:ext>
            </a:extLst>
          </p:cNvPr>
          <p:cNvSpPr txBox="1"/>
          <p:nvPr/>
        </p:nvSpPr>
        <p:spPr>
          <a:xfrm>
            <a:off x="8443892" y="3931616"/>
            <a:ext cx="32671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bg1"/>
                </a:solidFill>
              </a:rPr>
              <a:t>Pathfinding will not always give you a 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bg1"/>
                </a:solidFill>
              </a:rPr>
              <a:t>Multitasking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bg1"/>
                </a:solidFill>
              </a:rPr>
              <a:t>Always show respect to others</a:t>
            </a:r>
          </a:p>
        </p:txBody>
      </p:sp>
    </p:spTree>
    <p:extLst>
      <p:ext uri="{BB962C8B-B14F-4D97-AF65-F5344CB8AC3E}">
        <p14:creationId xmlns:p14="http://schemas.microsoft.com/office/powerpoint/2010/main" val="2935735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6CBEF11-1C27-4DBF-BDCB-B537499E2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464214"/>
            <a:ext cx="10718800" cy="698500"/>
          </a:xfrm>
        </p:spPr>
        <p:txBody>
          <a:bodyPr/>
          <a:lstStyle/>
          <a:p>
            <a:r>
              <a:rPr lang="en-US" sz="7200" dirty="0">
                <a:solidFill>
                  <a:schemeClr val="bg1"/>
                </a:solidFill>
              </a:rPr>
              <a:t>Special Thank you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794D9B-2CED-4718-81F1-E7026CF3735E}"/>
              </a:ext>
            </a:extLst>
          </p:cNvPr>
          <p:cNvSpPr/>
          <p:nvPr/>
        </p:nvSpPr>
        <p:spPr>
          <a:xfrm>
            <a:off x="1437888" y="2449297"/>
            <a:ext cx="3508134" cy="36333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numCol="1" rtlCol="0" anchor="t"/>
          <a:lstStyle/>
          <a:p>
            <a:r>
              <a:rPr lang="en-US" sz="2800" b="1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Intern Mentor:</a:t>
            </a:r>
          </a:p>
          <a:p>
            <a:r>
              <a:rPr lang="en-US" sz="2800" b="1" dirty="0">
                <a:solidFill>
                  <a:srgbClr val="FFFF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Joe Tarango</a:t>
            </a:r>
          </a:p>
          <a:p>
            <a:endParaRPr lang="en-US" sz="2800" b="1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Manager:</a:t>
            </a:r>
          </a:p>
          <a:p>
            <a:r>
              <a:rPr lang="en-US" sz="2800" b="1" dirty="0">
                <a:solidFill>
                  <a:srgbClr val="FFFF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Jim Baca</a:t>
            </a:r>
          </a:p>
          <a:p>
            <a:pPr algn="ctr"/>
            <a:endParaRPr lang="en-US" sz="2800" b="1" dirty="0">
              <a:solidFill>
                <a:srgbClr val="FFFF00"/>
              </a:solidFill>
            </a:endParaRPr>
          </a:p>
          <a:p>
            <a:pPr algn="ctr"/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CEE363-D500-4167-A14C-C01421459D59}"/>
              </a:ext>
            </a:extLst>
          </p:cNvPr>
          <p:cNvSpPr/>
          <p:nvPr/>
        </p:nvSpPr>
        <p:spPr>
          <a:xfrm>
            <a:off x="5944006" y="2449297"/>
            <a:ext cx="7976167" cy="2355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numCol="2" rtlCol="0" anchor="t"/>
          <a:lstStyle/>
          <a:p>
            <a:r>
              <a:rPr lang="en-US" sz="2800" b="1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Teammates:</a:t>
            </a:r>
          </a:p>
          <a:p>
            <a:r>
              <a:rPr lang="en-US" sz="2800" b="1" dirty="0">
                <a:solidFill>
                  <a:srgbClr val="00B0F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Daniel Garces</a:t>
            </a:r>
          </a:p>
          <a:p>
            <a:r>
              <a:rPr lang="en-US" sz="2800" b="1" dirty="0">
                <a:solidFill>
                  <a:srgbClr val="00B0F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Rogelio Macedo</a:t>
            </a:r>
          </a:p>
          <a:p>
            <a:r>
              <a:rPr lang="en-US" sz="2800" b="1" dirty="0">
                <a:solidFill>
                  <a:srgbClr val="00B0F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Sungkeun Kim</a:t>
            </a:r>
          </a:p>
          <a:p>
            <a:r>
              <a:rPr lang="en-US" sz="2800" b="1" dirty="0" err="1">
                <a:solidFill>
                  <a:srgbClr val="00B0F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Aghalya</a:t>
            </a:r>
            <a:r>
              <a:rPr lang="en-US" sz="2800" b="1" dirty="0">
                <a:solidFill>
                  <a:srgbClr val="00B0F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Manmatharaj</a:t>
            </a:r>
            <a:endParaRPr lang="en-US" sz="2800" b="1" dirty="0">
              <a:solidFill>
                <a:srgbClr val="00B0F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endParaRPr lang="en-US" sz="2800" b="1" dirty="0">
              <a:solidFill>
                <a:srgbClr val="00B0F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endParaRPr lang="en-US" sz="2800" b="1" dirty="0">
              <a:solidFill>
                <a:srgbClr val="00B0F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80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6406 -7.40741E-7 L 1.04167E-6 -7.40741E-7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6407 -3.7037E-6 L -3.33333E-6 -3.7037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5CE3-11DD-4CCD-854A-984C8F11A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028" y="2815771"/>
            <a:ext cx="6037943" cy="144054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</a:t>
            </a:r>
            <a:r>
              <a:rPr lang="en-US" dirty="0"/>
              <a:t> YOU</a:t>
            </a:r>
          </a:p>
        </p:txBody>
      </p:sp>
    </p:spTree>
    <p:extLst>
      <p:ext uri="{BB962C8B-B14F-4D97-AF65-F5344CB8AC3E}">
        <p14:creationId xmlns:p14="http://schemas.microsoft.com/office/powerpoint/2010/main" val="3134792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72F2A3F-7AAB-4717-A83D-CCE109336C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15895BD-C840-4280-AA7B-A253544EF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15082" y="2449686"/>
            <a:ext cx="2961836" cy="195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4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750" fill="hold"/>
                                        <p:tgtEl>
                                          <p:spTgt spid="1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6CBEF11-1C27-4DBF-BDCB-B537499E2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464214"/>
            <a:ext cx="10718800" cy="698500"/>
          </a:xfrm>
        </p:spPr>
        <p:txBody>
          <a:bodyPr/>
          <a:lstStyle/>
          <a:p>
            <a:r>
              <a:rPr lang="en-US" sz="720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53D0F-45F9-444F-A3D2-EDBC81ACE61C}"/>
              </a:ext>
            </a:extLst>
          </p:cNvPr>
          <p:cNvSpPr txBox="1"/>
          <p:nvPr/>
        </p:nvSpPr>
        <p:spPr>
          <a:xfrm>
            <a:off x="711200" y="2670773"/>
            <a:ext cx="1023688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About Myself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RAAD - Jira Cluster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RAAD - Auto Parser (FIDL)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Intel Finance - Machine Programming Recommender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Lessons Learned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6CBEF11-1C27-4DBF-BDCB-B537499E2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464214"/>
            <a:ext cx="10718800" cy="698500"/>
          </a:xfrm>
        </p:spPr>
        <p:txBody>
          <a:bodyPr/>
          <a:lstStyle/>
          <a:p>
            <a:r>
              <a:rPr lang="en-US" sz="7200" dirty="0">
                <a:solidFill>
                  <a:schemeClr val="bg1"/>
                </a:solidFill>
              </a:rPr>
              <a:t>About myself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7C30B653-E4ED-4BB5-9E6B-D66EEA742DA4}"/>
              </a:ext>
            </a:extLst>
          </p:cNvPr>
          <p:cNvSpPr/>
          <p:nvPr/>
        </p:nvSpPr>
        <p:spPr>
          <a:xfrm>
            <a:off x="8294549" y="438838"/>
            <a:ext cx="1366757" cy="1209983"/>
          </a:xfrm>
          <a:custGeom>
            <a:avLst/>
            <a:gdLst>
              <a:gd name="connsiteX0" fmla="*/ 0 w 1366757"/>
              <a:gd name="connsiteY0" fmla="*/ 604992 h 1209983"/>
              <a:gd name="connsiteX1" fmla="*/ 349249 w 1366757"/>
              <a:gd name="connsiteY1" fmla="*/ 0 h 1209983"/>
              <a:gd name="connsiteX2" fmla="*/ 1017508 w 1366757"/>
              <a:gd name="connsiteY2" fmla="*/ 0 h 1209983"/>
              <a:gd name="connsiteX3" fmla="*/ 1366757 w 1366757"/>
              <a:gd name="connsiteY3" fmla="*/ 604992 h 1209983"/>
              <a:gd name="connsiteX4" fmla="*/ 1017508 w 1366757"/>
              <a:gd name="connsiteY4" fmla="*/ 1209983 h 1209983"/>
              <a:gd name="connsiteX5" fmla="*/ 349249 w 1366757"/>
              <a:gd name="connsiteY5" fmla="*/ 1209983 h 1209983"/>
              <a:gd name="connsiteX6" fmla="*/ 0 w 1366757"/>
              <a:gd name="connsiteY6" fmla="*/ 604992 h 1209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6757" h="1209983" fill="none" extrusionOk="0">
                <a:moveTo>
                  <a:pt x="0" y="604992"/>
                </a:moveTo>
                <a:cubicBezTo>
                  <a:pt x="127947" y="364670"/>
                  <a:pt x="198183" y="140327"/>
                  <a:pt x="349249" y="0"/>
                </a:cubicBezTo>
                <a:cubicBezTo>
                  <a:pt x="545252" y="-39863"/>
                  <a:pt x="940734" y="28237"/>
                  <a:pt x="1017508" y="0"/>
                </a:cubicBezTo>
                <a:cubicBezTo>
                  <a:pt x="1041299" y="166466"/>
                  <a:pt x="1243936" y="431081"/>
                  <a:pt x="1366757" y="604992"/>
                </a:cubicBezTo>
                <a:cubicBezTo>
                  <a:pt x="1310633" y="773518"/>
                  <a:pt x="1043698" y="1116365"/>
                  <a:pt x="1017508" y="1209983"/>
                </a:cubicBezTo>
                <a:cubicBezTo>
                  <a:pt x="865771" y="1154485"/>
                  <a:pt x="451945" y="1207620"/>
                  <a:pt x="349249" y="1209983"/>
                </a:cubicBezTo>
                <a:cubicBezTo>
                  <a:pt x="309577" y="1100906"/>
                  <a:pt x="48748" y="696736"/>
                  <a:pt x="0" y="604992"/>
                </a:cubicBezTo>
                <a:close/>
              </a:path>
              <a:path w="1366757" h="1209983" stroke="0" extrusionOk="0">
                <a:moveTo>
                  <a:pt x="0" y="604992"/>
                </a:moveTo>
                <a:cubicBezTo>
                  <a:pt x="208145" y="322816"/>
                  <a:pt x="175336" y="265589"/>
                  <a:pt x="349249" y="0"/>
                </a:cubicBezTo>
                <a:cubicBezTo>
                  <a:pt x="444232" y="36020"/>
                  <a:pt x="690884" y="-54398"/>
                  <a:pt x="1017508" y="0"/>
                </a:cubicBezTo>
                <a:cubicBezTo>
                  <a:pt x="1104909" y="267608"/>
                  <a:pt x="1219247" y="372246"/>
                  <a:pt x="1366757" y="604992"/>
                </a:cubicBezTo>
                <a:cubicBezTo>
                  <a:pt x="1281098" y="730653"/>
                  <a:pt x="1121888" y="934518"/>
                  <a:pt x="1017508" y="1209983"/>
                </a:cubicBezTo>
                <a:cubicBezTo>
                  <a:pt x="857341" y="1154546"/>
                  <a:pt x="465536" y="1198941"/>
                  <a:pt x="349249" y="1209983"/>
                </a:cubicBezTo>
                <a:cubicBezTo>
                  <a:pt x="203363" y="890916"/>
                  <a:pt x="80941" y="716762"/>
                  <a:pt x="0" y="604992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75173223">
                  <a:prstGeom prst="hexagon">
                    <a:avLst>
                      <a:gd name="adj" fmla="val 28864"/>
                      <a:gd name="vf" fmla="val 11547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Puppy outline">
            <a:extLst>
              <a:ext uri="{FF2B5EF4-FFF2-40B4-BE49-F238E27FC236}">
                <a16:creationId xmlns:a16="http://schemas.microsoft.com/office/drawing/2014/main" id="{D960A44E-418E-4320-948B-5A6FE2D54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7010" y="622356"/>
            <a:ext cx="854627" cy="854627"/>
          </a:xfrm>
          <a:prstGeom prst="rect">
            <a:avLst/>
          </a:prstGeom>
        </p:spPr>
      </p:pic>
      <p:sp>
        <p:nvSpPr>
          <p:cNvPr id="12" name="Hexagon 11">
            <a:extLst>
              <a:ext uri="{FF2B5EF4-FFF2-40B4-BE49-F238E27FC236}">
                <a16:creationId xmlns:a16="http://schemas.microsoft.com/office/drawing/2014/main" id="{8A2F9290-8700-42D8-969C-E02A17FB0318}"/>
              </a:ext>
            </a:extLst>
          </p:cNvPr>
          <p:cNvSpPr/>
          <p:nvPr/>
        </p:nvSpPr>
        <p:spPr>
          <a:xfrm>
            <a:off x="5910008" y="4838187"/>
            <a:ext cx="1839293" cy="1623430"/>
          </a:xfrm>
          <a:custGeom>
            <a:avLst/>
            <a:gdLst>
              <a:gd name="connsiteX0" fmla="*/ 0 w 1839293"/>
              <a:gd name="connsiteY0" fmla="*/ 811715 h 1623430"/>
              <a:gd name="connsiteX1" fmla="*/ 468587 w 1839293"/>
              <a:gd name="connsiteY1" fmla="*/ 0 h 1623430"/>
              <a:gd name="connsiteX2" fmla="*/ 1370706 w 1839293"/>
              <a:gd name="connsiteY2" fmla="*/ 0 h 1623430"/>
              <a:gd name="connsiteX3" fmla="*/ 1839293 w 1839293"/>
              <a:gd name="connsiteY3" fmla="*/ 811715 h 1623430"/>
              <a:gd name="connsiteX4" fmla="*/ 1370706 w 1839293"/>
              <a:gd name="connsiteY4" fmla="*/ 1623430 h 1623430"/>
              <a:gd name="connsiteX5" fmla="*/ 468587 w 1839293"/>
              <a:gd name="connsiteY5" fmla="*/ 1623430 h 1623430"/>
              <a:gd name="connsiteX6" fmla="*/ 0 w 1839293"/>
              <a:gd name="connsiteY6" fmla="*/ 811715 h 162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293" h="1623430" fill="none" extrusionOk="0">
                <a:moveTo>
                  <a:pt x="0" y="811715"/>
                </a:moveTo>
                <a:cubicBezTo>
                  <a:pt x="141423" y="536988"/>
                  <a:pt x="306386" y="138499"/>
                  <a:pt x="468587" y="0"/>
                </a:cubicBezTo>
                <a:cubicBezTo>
                  <a:pt x="810790" y="-8029"/>
                  <a:pt x="1277809" y="-28469"/>
                  <a:pt x="1370706" y="0"/>
                </a:cubicBezTo>
                <a:cubicBezTo>
                  <a:pt x="1619211" y="361747"/>
                  <a:pt x="1676330" y="374852"/>
                  <a:pt x="1839293" y="811715"/>
                </a:cubicBezTo>
                <a:cubicBezTo>
                  <a:pt x="1766892" y="1071592"/>
                  <a:pt x="1532250" y="1277322"/>
                  <a:pt x="1370706" y="1623430"/>
                </a:cubicBezTo>
                <a:cubicBezTo>
                  <a:pt x="1198196" y="1704099"/>
                  <a:pt x="731330" y="1668625"/>
                  <a:pt x="468587" y="1623430"/>
                </a:cubicBezTo>
                <a:cubicBezTo>
                  <a:pt x="242045" y="1269868"/>
                  <a:pt x="168135" y="936551"/>
                  <a:pt x="0" y="811715"/>
                </a:cubicBezTo>
                <a:close/>
              </a:path>
              <a:path w="1839293" h="1623430" stroke="0" extrusionOk="0">
                <a:moveTo>
                  <a:pt x="0" y="811715"/>
                </a:moveTo>
                <a:cubicBezTo>
                  <a:pt x="112179" y="460434"/>
                  <a:pt x="384200" y="183099"/>
                  <a:pt x="468587" y="0"/>
                </a:cubicBezTo>
                <a:cubicBezTo>
                  <a:pt x="713096" y="-3080"/>
                  <a:pt x="1195005" y="-24232"/>
                  <a:pt x="1370706" y="0"/>
                </a:cubicBezTo>
                <a:cubicBezTo>
                  <a:pt x="1494553" y="163181"/>
                  <a:pt x="1715693" y="699675"/>
                  <a:pt x="1839293" y="811715"/>
                </a:cubicBezTo>
                <a:cubicBezTo>
                  <a:pt x="1697935" y="1097355"/>
                  <a:pt x="1482794" y="1544117"/>
                  <a:pt x="1370706" y="1623430"/>
                </a:cubicBezTo>
                <a:cubicBezTo>
                  <a:pt x="1161235" y="1634585"/>
                  <a:pt x="615366" y="1628322"/>
                  <a:pt x="468587" y="1623430"/>
                </a:cubicBezTo>
                <a:cubicBezTo>
                  <a:pt x="183248" y="1289623"/>
                  <a:pt x="229193" y="1055441"/>
                  <a:pt x="0" y="811715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85834070">
                  <a:prstGeom prst="hexagon">
                    <a:avLst>
                      <a:gd name="adj" fmla="val 28864"/>
                      <a:gd name="vf" fmla="val 11547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91A08AB4-D049-4FB6-A1F1-BC39DCB640B8}"/>
              </a:ext>
            </a:extLst>
          </p:cNvPr>
          <p:cNvSpPr/>
          <p:nvPr/>
        </p:nvSpPr>
        <p:spPr>
          <a:xfrm>
            <a:off x="6829655" y="1854418"/>
            <a:ext cx="4939221" cy="4157576"/>
          </a:xfrm>
          <a:custGeom>
            <a:avLst/>
            <a:gdLst>
              <a:gd name="connsiteX0" fmla="*/ 0 w 4939221"/>
              <a:gd name="connsiteY0" fmla="*/ 2078788 h 4157576"/>
              <a:gd name="connsiteX1" fmla="*/ 1200043 w 4939221"/>
              <a:gd name="connsiteY1" fmla="*/ 1 h 4157576"/>
              <a:gd name="connsiteX2" fmla="*/ 3739178 w 4939221"/>
              <a:gd name="connsiteY2" fmla="*/ 1 h 4157576"/>
              <a:gd name="connsiteX3" fmla="*/ 4939221 w 4939221"/>
              <a:gd name="connsiteY3" fmla="*/ 2078788 h 4157576"/>
              <a:gd name="connsiteX4" fmla="*/ 3739178 w 4939221"/>
              <a:gd name="connsiteY4" fmla="*/ 4157575 h 4157576"/>
              <a:gd name="connsiteX5" fmla="*/ 1200043 w 4939221"/>
              <a:gd name="connsiteY5" fmla="*/ 4157575 h 4157576"/>
              <a:gd name="connsiteX6" fmla="*/ 0 w 4939221"/>
              <a:gd name="connsiteY6" fmla="*/ 2078788 h 415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39221" h="4157576" fill="none" extrusionOk="0">
                <a:moveTo>
                  <a:pt x="0" y="2078788"/>
                </a:moveTo>
                <a:cubicBezTo>
                  <a:pt x="424384" y="1432321"/>
                  <a:pt x="614266" y="697075"/>
                  <a:pt x="1200043" y="1"/>
                </a:cubicBezTo>
                <a:cubicBezTo>
                  <a:pt x="1618203" y="-52940"/>
                  <a:pt x="3449734" y="-46977"/>
                  <a:pt x="3739178" y="1"/>
                </a:cubicBezTo>
                <a:cubicBezTo>
                  <a:pt x="4263622" y="886901"/>
                  <a:pt x="4444159" y="1332774"/>
                  <a:pt x="4939221" y="2078788"/>
                </a:cubicBezTo>
                <a:cubicBezTo>
                  <a:pt x="4514310" y="3154643"/>
                  <a:pt x="4223654" y="3052471"/>
                  <a:pt x="3739178" y="4157575"/>
                </a:cubicBezTo>
                <a:cubicBezTo>
                  <a:pt x="3243057" y="4218330"/>
                  <a:pt x="1900123" y="4060397"/>
                  <a:pt x="1200043" y="4157575"/>
                </a:cubicBezTo>
                <a:cubicBezTo>
                  <a:pt x="536153" y="3310655"/>
                  <a:pt x="93339" y="2535777"/>
                  <a:pt x="0" y="2078788"/>
                </a:cubicBezTo>
                <a:close/>
              </a:path>
              <a:path w="4939221" h="4157576" stroke="0" extrusionOk="0">
                <a:moveTo>
                  <a:pt x="0" y="2078788"/>
                </a:moveTo>
                <a:cubicBezTo>
                  <a:pt x="367163" y="1729396"/>
                  <a:pt x="907810" y="171156"/>
                  <a:pt x="1200043" y="1"/>
                </a:cubicBezTo>
                <a:cubicBezTo>
                  <a:pt x="1835924" y="83292"/>
                  <a:pt x="2871875" y="50605"/>
                  <a:pt x="3739178" y="1"/>
                </a:cubicBezTo>
                <a:cubicBezTo>
                  <a:pt x="3931612" y="620335"/>
                  <a:pt x="4541585" y="1200153"/>
                  <a:pt x="4939221" y="2078788"/>
                </a:cubicBezTo>
                <a:cubicBezTo>
                  <a:pt x="4521678" y="2670517"/>
                  <a:pt x="4076235" y="3461809"/>
                  <a:pt x="3739178" y="4157575"/>
                </a:cubicBezTo>
                <a:cubicBezTo>
                  <a:pt x="3355696" y="4080625"/>
                  <a:pt x="1929809" y="4237374"/>
                  <a:pt x="1200043" y="4157575"/>
                </a:cubicBezTo>
                <a:cubicBezTo>
                  <a:pt x="1079061" y="3896755"/>
                  <a:pt x="445273" y="2676233"/>
                  <a:pt x="0" y="2078788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063233416">
                  <a:prstGeom prst="hexagon">
                    <a:avLst>
                      <a:gd name="adj" fmla="val 28864"/>
                      <a:gd name="vf" fmla="val 11547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33669368-EC3A-407C-A80A-BC62B2994D5E}"/>
              </a:ext>
            </a:extLst>
          </p:cNvPr>
          <p:cNvSpPr/>
          <p:nvPr/>
        </p:nvSpPr>
        <p:spPr>
          <a:xfrm>
            <a:off x="6327804" y="1208098"/>
            <a:ext cx="2426310" cy="2187195"/>
          </a:xfrm>
          <a:custGeom>
            <a:avLst/>
            <a:gdLst>
              <a:gd name="connsiteX0" fmla="*/ 0 w 2426310"/>
              <a:gd name="connsiteY0" fmla="*/ 1093598 h 2187195"/>
              <a:gd name="connsiteX1" fmla="*/ 631312 w 2426310"/>
              <a:gd name="connsiteY1" fmla="*/ 1 h 2187195"/>
              <a:gd name="connsiteX2" fmla="*/ 1794998 w 2426310"/>
              <a:gd name="connsiteY2" fmla="*/ 1 h 2187195"/>
              <a:gd name="connsiteX3" fmla="*/ 2426310 w 2426310"/>
              <a:gd name="connsiteY3" fmla="*/ 1093598 h 2187195"/>
              <a:gd name="connsiteX4" fmla="*/ 1794998 w 2426310"/>
              <a:gd name="connsiteY4" fmla="*/ 2187194 h 2187195"/>
              <a:gd name="connsiteX5" fmla="*/ 631312 w 2426310"/>
              <a:gd name="connsiteY5" fmla="*/ 2187194 h 2187195"/>
              <a:gd name="connsiteX6" fmla="*/ 0 w 2426310"/>
              <a:gd name="connsiteY6" fmla="*/ 1093598 h 2187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26310" h="2187195" fill="none" extrusionOk="0">
                <a:moveTo>
                  <a:pt x="0" y="1093598"/>
                </a:moveTo>
                <a:cubicBezTo>
                  <a:pt x="285194" y="612530"/>
                  <a:pt x="445139" y="344753"/>
                  <a:pt x="631312" y="1"/>
                </a:cubicBezTo>
                <a:cubicBezTo>
                  <a:pt x="982543" y="-63920"/>
                  <a:pt x="1461505" y="-41106"/>
                  <a:pt x="1794998" y="1"/>
                </a:cubicBezTo>
                <a:cubicBezTo>
                  <a:pt x="1954776" y="169174"/>
                  <a:pt x="2269830" y="744017"/>
                  <a:pt x="2426310" y="1093598"/>
                </a:cubicBezTo>
                <a:cubicBezTo>
                  <a:pt x="2109007" y="1424972"/>
                  <a:pt x="1962380" y="2120296"/>
                  <a:pt x="1794998" y="2187194"/>
                </a:cubicBezTo>
                <a:cubicBezTo>
                  <a:pt x="1306683" y="2084826"/>
                  <a:pt x="1107229" y="2108507"/>
                  <a:pt x="631312" y="2187194"/>
                </a:cubicBezTo>
                <a:cubicBezTo>
                  <a:pt x="301569" y="1816313"/>
                  <a:pt x="166762" y="1481930"/>
                  <a:pt x="0" y="1093598"/>
                </a:cubicBezTo>
                <a:close/>
              </a:path>
              <a:path w="2426310" h="2187195" stroke="0" extrusionOk="0">
                <a:moveTo>
                  <a:pt x="0" y="1093598"/>
                </a:moveTo>
                <a:cubicBezTo>
                  <a:pt x="288737" y="684665"/>
                  <a:pt x="381674" y="373036"/>
                  <a:pt x="631312" y="1"/>
                </a:cubicBezTo>
                <a:cubicBezTo>
                  <a:pt x="1189611" y="-28243"/>
                  <a:pt x="1323916" y="-91992"/>
                  <a:pt x="1794998" y="1"/>
                </a:cubicBezTo>
                <a:cubicBezTo>
                  <a:pt x="2072014" y="501345"/>
                  <a:pt x="2353182" y="897503"/>
                  <a:pt x="2426310" y="1093598"/>
                </a:cubicBezTo>
                <a:cubicBezTo>
                  <a:pt x="2272339" y="1252499"/>
                  <a:pt x="2184675" y="1684863"/>
                  <a:pt x="1794998" y="2187194"/>
                </a:cubicBezTo>
                <a:cubicBezTo>
                  <a:pt x="1572167" y="2090998"/>
                  <a:pt x="847734" y="2215255"/>
                  <a:pt x="631312" y="2187194"/>
                </a:cubicBezTo>
                <a:cubicBezTo>
                  <a:pt x="432151" y="1654854"/>
                  <a:pt x="190809" y="1216147"/>
                  <a:pt x="0" y="1093598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67479746">
                  <a:prstGeom prst="hexagon">
                    <a:avLst>
                      <a:gd name="adj" fmla="val 28864"/>
                      <a:gd name="vf" fmla="val 11547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352D566-4F8B-42E0-BCE8-C5274ED28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3478" y="2708512"/>
            <a:ext cx="2442825" cy="244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Film strip outline">
            <a:extLst>
              <a:ext uri="{FF2B5EF4-FFF2-40B4-BE49-F238E27FC236}">
                <a16:creationId xmlns:a16="http://schemas.microsoft.com/office/drawing/2014/main" id="{334CC89C-FF57-48FF-B15C-A709FD5D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47391" y="5242216"/>
            <a:ext cx="914400" cy="914400"/>
          </a:xfrm>
          <a:prstGeom prst="rect">
            <a:avLst/>
          </a:prstGeom>
        </p:spPr>
      </p:pic>
      <p:sp>
        <p:nvSpPr>
          <p:cNvPr id="21" name="Hexagon 20">
            <a:extLst>
              <a:ext uri="{FF2B5EF4-FFF2-40B4-BE49-F238E27FC236}">
                <a16:creationId xmlns:a16="http://schemas.microsoft.com/office/drawing/2014/main" id="{E6D8507B-E9E3-4617-AC55-D9F3E54841BE}"/>
              </a:ext>
            </a:extLst>
          </p:cNvPr>
          <p:cNvSpPr/>
          <p:nvPr/>
        </p:nvSpPr>
        <p:spPr>
          <a:xfrm>
            <a:off x="10465469" y="5097983"/>
            <a:ext cx="1185370" cy="1198303"/>
          </a:xfrm>
          <a:custGeom>
            <a:avLst/>
            <a:gdLst>
              <a:gd name="connsiteX0" fmla="*/ 0 w 1185370"/>
              <a:gd name="connsiteY0" fmla="*/ 599152 h 1198303"/>
              <a:gd name="connsiteX1" fmla="*/ 296343 w 1185370"/>
              <a:gd name="connsiteY1" fmla="*/ 0 h 1198303"/>
              <a:gd name="connsiteX2" fmla="*/ 889028 w 1185370"/>
              <a:gd name="connsiteY2" fmla="*/ 0 h 1198303"/>
              <a:gd name="connsiteX3" fmla="*/ 1185370 w 1185370"/>
              <a:gd name="connsiteY3" fmla="*/ 599152 h 1198303"/>
              <a:gd name="connsiteX4" fmla="*/ 889028 w 1185370"/>
              <a:gd name="connsiteY4" fmla="*/ 1198303 h 1198303"/>
              <a:gd name="connsiteX5" fmla="*/ 296343 w 1185370"/>
              <a:gd name="connsiteY5" fmla="*/ 1198303 h 1198303"/>
              <a:gd name="connsiteX6" fmla="*/ 0 w 1185370"/>
              <a:gd name="connsiteY6" fmla="*/ 599152 h 119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5370" h="1198303" fill="none" extrusionOk="0">
                <a:moveTo>
                  <a:pt x="0" y="599152"/>
                </a:moveTo>
                <a:cubicBezTo>
                  <a:pt x="48716" y="470164"/>
                  <a:pt x="224499" y="207903"/>
                  <a:pt x="296343" y="0"/>
                </a:cubicBezTo>
                <a:cubicBezTo>
                  <a:pt x="431789" y="-51701"/>
                  <a:pt x="799529" y="17505"/>
                  <a:pt x="889028" y="0"/>
                </a:cubicBezTo>
                <a:cubicBezTo>
                  <a:pt x="1002689" y="145076"/>
                  <a:pt x="1106473" y="508457"/>
                  <a:pt x="1185370" y="599152"/>
                </a:cubicBezTo>
                <a:cubicBezTo>
                  <a:pt x="1151622" y="685523"/>
                  <a:pt x="881613" y="1103928"/>
                  <a:pt x="889028" y="1198303"/>
                </a:cubicBezTo>
                <a:cubicBezTo>
                  <a:pt x="771548" y="1185047"/>
                  <a:pt x="522644" y="1241595"/>
                  <a:pt x="296343" y="1198303"/>
                </a:cubicBezTo>
                <a:cubicBezTo>
                  <a:pt x="201340" y="1044358"/>
                  <a:pt x="36484" y="770928"/>
                  <a:pt x="0" y="599152"/>
                </a:cubicBezTo>
                <a:close/>
              </a:path>
              <a:path w="1185370" h="1198303" stroke="0" extrusionOk="0">
                <a:moveTo>
                  <a:pt x="0" y="599152"/>
                </a:moveTo>
                <a:cubicBezTo>
                  <a:pt x="121018" y="358330"/>
                  <a:pt x="157900" y="238737"/>
                  <a:pt x="296343" y="0"/>
                </a:cubicBezTo>
                <a:cubicBezTo>
                  <a:pt x="517022" y="-30925"/>
                  <a:pt x="712972" y="-37481"/>
                  <a:pt x="889028" y="0"/>
                </a:cubicBezTo>
                <a:cubicBezTo>
                  <a:pt x="939695" y="78916"/>
                  <a:pt x="1085420" y="504143"/>
                  <a:pt x="1185370" y="599152"/>
                </a:cubicBezTo>
                <a:cubicBezTo>
                  <a:pt x="1169462" y="730693"/>
                  <a:pt x="918752" y="1046772"/>
                  <a:pt x="889028" y="1198303"/>
                </a:cubicBezTo>
                <a:cubicBezTo>
                  <a:pt x="610336" y="1164183"/>
                  <a:pt x="569429" y="1184230"/>
                  <a:pt x="296343" y="1198303"/>
                </a:cubicBezTo>
                <a:cubicBezTo>
                  <a:pt x="199578" y="1002342"/>
                  <a:pt x="99557" y="910156"/>
                  <a:pt x="0" y="599152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14188587">
                  <a:prstGeom prst="hexagon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3" name="Graphic 22" descr="Books on shelf outline">
            <a:extLst>
              <a:ext uri="{FF2B5EF4-FFF2-40B4-BE49-F238E27FC236}">
                <a16:creationId xmlns:a16="http://schemas.microsoft.com/office/drawing/2014/main" id="{846B622E-7C63-427E-B246-EC24D3615D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69847" y="1754270"/>
            <a:ext cx="1142223" cy="1142223"/>
          </a:xfrm>
          <a:prstGeom prst="rect">
            <a:avLst/>
          </a:prstGeom>
        </p:spPr>
      </p:pic>
      <p:pic>
        <p:nvPicPr>
          <p:cNvPr id="25" name="Graphic 24" descr="Game controller outline">
            <a:extLst>
              <a:ext uri="{FF2B5EF4-FFF2-40B4-BE49-F238E27FC236}">
                <a16:creationId xmlns:a16="http://schemas.microsoft.com/office/drawing/2014/main" id="{D1F82F12-8107-4ED0-9490-20510FD005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30251" y="5376912"/>
            <a:ext cx="699749" cy="69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7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6CBEF11-1C27-4DBF-BDCB-B537499E2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695329"/>
            <a:ext cx="10718800" cy="698500"/>
          </a:xfrm>
        </p:spPr>
        <p:txBody>
          <a:bodyPr/>
          <a:lstStyle/>
          <a:p>
            <a:r>
              <a:rPr lang="en-US" sz="7200" dirty="0">
                <a:solidFill>
                  <a:schemeClr val="bg1"/>
                </a:solidFill>
              </a:rPr>
              <a:t>Deliverable: JIRA Cluster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4EB31F-B845-4A8B-9B55-B90A6CC3CBEB}"/>
              </a:ext>
            </a:extLst>
          </p:cNvPr>
          <p:cNvSpPr txBox="1"/>
          <p:nvPr/>
        </p:nvSpPr>
        <p:spPr>
          <a:xfrm>
            <a:off x="1135139" y="3547296"/>
            <a:ext cx="8400564" cy="3037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Separate the Jira cluster process (Phase2+Phase3+Phase10) from the whole RAAD system and turn it into a mode named ‘</a:t>
            </a:r>
            <a:r>
              <a:rPr lang="en-US" sz="2000" dirty="0" err="1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JIRACluster</a:t>
            </a:r>
            <a:r>
              <a:rPr lang="en-US" sz="2000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’</a:t>
            </a:r>
          </a:p>
          <a:p>
            <a:pPr marR="0" lvl="1"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Phase 2: Parse binary files</a:t>
            </a:r>
          </a:p>
          <a:p>
            <a:pPr marR="0" lvl="1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	Phase 3: Gather debug handbook data</a:t>
            </a:r>
          </a:p>
          <a:p>
            <a:pPr marR="0" lvl="1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	Phase 10: Execute Jira mining</a:t>
            </a:r>
          </a:p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solidFill>
                <a:schemeClr val="bg1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88D47F-A48F-4007-8FFD-4F788C3365C5}"/>
              </a:ext>
            </a:extLst>
          </p:cNvPr>
          <p:cNvSpPr txBox="1"/>
          <p:nvPr/>
        </p:nvSpPr>
        <p:spPr>
          <a:xfrm>
            <a:off x="1582436" y="2636914"/>
            <a:ext cx="85373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Jira Cluster: Find similar root cause of required asserts in the Jira database and generate a report for reference, start testing from DE003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DF3391-46BB-4A90-BF5A-B476FF0C06F4}"/>
              </a:ext>
            </a:extLst>
          </p:cNvPr>
          <p:cNvSpPr/>
          <p:nvPr/>
        </p:nvSpPr>
        <p:spPr>
          <a:xfrm>
            <a:off x="736600" y="1378641"/>
            <a:ext cx="11049000" cy="1132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Generate Jira Similarity Analysis and Clustering in RAAD Report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0ED72A8-F1DA-4B08-95C1-BF9A4237EE65}"/>
              </a:ext>
            </a:extLst>
          </p:cNvPr>
          <p:cNvGrpSpPr/>
          <p:nvPr/>
        </p:nvGrpSpPr>
        <p:grpSpPr>
          <a:xfrm>
            <a:off x="736600" y="2713467"/>
            <a:ext cx="536102" cy="554780"/>
            <a:chOff x="689589" y="3574185"/>
            <a:chExt cx="536102" cy="55478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E399408-5F83-488B-AF3F-0DFCEDB7AD6E}"/>
                </a:ext>
              </a:extLst>
            </p:cNvPr>
            <p:cNvSpPr/>
            <p:nvPr/>
          </p:nvSpPr>
          <p:spPr>
            <a:xfrm>
              <a:off x="689589" y="3574185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66B2C924-1135-45A8-BB04-F8ABFA8B7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2529" y="3660406"/>
              <a:ext cx="350219" cy="35021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583478-5671-4EDF-86C7-C7F19E2B647D}"/>
              </a:ext>
            </a:extLst>
          </p:cNvPr>
          <p:cNvGrpSpPr/>
          <p:nvPr/>
        </p:nvGrpSpPr>
        <p:grpSpPr>
          <a:xfrm>
            <a:off x="731457" y="3631793"/>
            <a:ext cx="536102" cy="554780"/>
            <a:chOff x="689589" y="4414364"/>
            <a:chExt cx="536102" cy="55478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0598FD-DFEA-4AAE-B3EF-C4541B3FB550}"/>
                </a:ext>
              </a:extLst>
            </p:cNvPr>
            <p:cNvSpPr/>
            <p:nvPr/>
          </p:nvSpPr>
          <p:spPr>
            <a:xfrm>
              <a:off x="689589" y="4414364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12AC9BC1-018C-448F-9841-E35335069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2005" y="4567238"/>
              <a:ext cx="271266" cy="240786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374176-0C61-4338-9CA9-F2F9EB7EDA53}"/>
              </a:ext>
            </a:extLst>
          </p:cNvPr>
          <p:cNvGrpSpPr/>
          <p:nvPr/>
        </p:nvGrpSpPr>
        <p:grpSpPr>
          <a:xfrm>
            <a:off x="731457" y="5885281"/>
            <a:ext cx="536102" cy="554780"/>
            <a:chOff x="689589" y="5254543"/>
            <a:chExt cx="536102" cy="55478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22FCC41-C2BE-4DD8-8F0B-77DFFBDF0E12}"/>
                </a:ext>
              </a:extLst>
            </p:cNvPr>
            <p:cNvSpPr/>
            <p:nvPr/>
          </p:nvSpPr>
          <p:spPr>
            <a:xfrm>
              <a:off x="689589" y="5254543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D06567E9-7712-4A81-9EB9-92D856431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0785" y="5376984"/>
              <a:ext cx="314661" cy="314661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F2E34C6-8431-4D9B-A817-33455653410A}"/>
              </a:ext>
            </a:extLst>
          </p:cNvPr>
          <p:cNvSpPr txBox="1"/>
          <p:nvPr/>
        </p:nvSpPr>
        <p:spPr>
          <a:xfrm>
            <a:off x="1135139" y="5936541"/>
            <a:ext cx="7905463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Make Jira cluster an API</a:t>
            </a:r>
          </a:p>
        </p:txBody>
      </p:sp>
    </p:spTree>
    <p:extLst>
      <p:ext uri="{BB962C8B-B14F-4D97-AF65-F5344CB8AC3E}">
        <p14:creationId xmlns:p14="http://schemas.microsoft.com/office/powerpoint/2010/main" val="2655885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1D3ACC-F9FA-4CEC-AF2C-7FB2FCEA8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233714"/>
            <a:ext cx="12205251" cy="631472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CA58874-223B-48A6-9117-466831E0B286}"/>
              </a:ext>
            </a:extLst>
          </p:cNvPr>
          <p:cNvSpPr/>
          <p:nvPr/>
        </p:nvSpPr>
        <p:spPr>
          <a:xfrm>
            <a:off x="160637" y="5498757"/>
            <a:ext cx="3563223" cy="10379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1A0BE5-E3B1-40C0-9882-3C6BA2F1D828}"/>
              </a:ext>
            </a:extLst>
          </p:cNvPr>
          <p:cNvSpPr/>
          <p:nvPr/>
        </p:nvSpPr>
        <p:spPr>
          <a:xfrm>
            <a:off x="2345636" y="291548"/>
            <a:ext cx="7460974" cy="2438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4A25A1-2D5B-45D3-A72A-AB1B9BC191E7}"/>
              </a:ext>
            </a:extLst>
          </p:cNvPr>
          <p:cNvSpPr/>
          <p:nvPr/>
        </p:nvSpPr>
        <p:spPr>
          <a:xfrm>
            <a:off x="6679096" y="2891482"/>
            <a:ext cx="5512903" cy="15745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8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6CBEF11-1C27-4DBF-BDCB-B537499E2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695329"/>
            <a:ext cx="10718800" cy="698500"/>
          </a:xfrm>
        </p:spPr>
        <p:txBody>
          <a:bodyPr/>
          <a:lstStyle/>
          <a:p>
            <a:r>
              <a:rPr lang="en-US" sz="7200" dirty="0">
                <a:solidFill>
                  <a:schemeClr val="bg1"/>
                </a:solidFill>
              </a:rPr>
              <a:t>Deliverable: JIRA Cluster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376F88-262C-4A2D-8998-ED311CE2C97B}"/>
              </a:ext>
            </a:extLst>
          </p:cNvPr>
          <p:cNvSpPr/>
          <p:nvPr/>
        </p:nvSpPr>
        <p:spPr>
          <a:xfrm>
            <a:off x="736600" y="1378641"/>
            <a:ext cx="11049000" cy="1132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Integrate </a:t>
            </a:r>
            <a:r>
              <a:rPr lang="en-US" sz="3200" b="1" dirty="0" err="1">
                <a:solidFill>
                  <a:srgbClr val="00AEEF"/>
                </a:solidFill>
                <a:latin typeface="+mj-lt"/>
              </a:rPr>
              <a:t>JIRACluster</a:t>
            </a:r>
            <a:r>
              <a:rPr lang="en-US" sz="3200" b="1" dirty="0">
                <a:solidFill>
                  <a:srgbClr val="00AEEF"/>
                </a:solidFill>
                <a:latin typeface="+mj-lt"/>
              </a:rPr>
              <a:t> into RAAD as A New Mode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638A32-15CB-47B7-B510-792D67903DB1}"/>
              </a:ext>
            </a:extLst>
          </p:cNvPr>
          <p:cNvGrpSpPr/>
          <p:nvPr/>
        </p:nvGrpSpPr>
        <p:grpSpPr>
          <a:xfrm>
            <a:off x="726695" y="2677887"/>
            <a:ext cx="10728705" cy="1669143"/>
            <a:chOff x="736599" y="2510971"/>
            <a:chExt cx="10728705" cy="16691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4ACE1DB-1266-4396-BE54-C3231478E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599" y="2510971"/>
              <a:ext cx="10728705" cy="166914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E2955B-E941-41F4-B8C0-7745134D375D}"/>
                </a:ext>
              </a:extLst>
            </p:cNvPr>
            <p:cNvSpPr/>
            <p:nvPr/>
          </p:nvSpPr>
          <p:spPr>
            <a:xfrm>
              <a:off x="736599" y="3715657"/>
              <a:ext cx="10718801" cy="1891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922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6CBEF11-1C27-4DBF-BDCB-B537499E2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695329"/>
            <a:ext cx="10718800" cy="698500"/>
          </a:xfrm>
        </p:spPr>
        <p:txBody>
          <a:bodyPr/>
          <a:lstStyle/>
          <a:p>
            <a:r>
              <a:rPr lang="en-US" sz="7200" dirty="0">
                <a:solidFill>
                  <a:schemeClr val="bg1"/>
                </a:solidFill>
              </a:rPr>
              <a:t>Deliverable: JIRA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DF3391-46BB-4A90-BF5A-B476FF0C06F4}"/>
              </a:ext>
            </a:extLst>
          </p:cNvPr>
          <p:cNvSpPr/>
          <p:nvPr/>
        </p:nvSpPr>
        <p:spPr>
          <a:xfrm>
            <a:off x="736600" y="1378641"/>
            <a:ext cx="11049000" cy="1132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Generate Jira Similarity Analysis and Clustering in RAAD Report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263742-4DB3-4691-AC70-D15AA59B6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584" y="2438184"/>
            <a:ext cx="9870832" cy="333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91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6CBEF11-1C27-4DBF-BDCB-B537499E2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695329"/>
            <a:ext cx="10718800" cy="698500"/>
          </a:xfrm>
        </p:spPr>
        <p:txBody>
          <a:bodyPr/>
          <a:lstStyle/>
          <a:p>
            <a:r>
              <a:rPr lang="en-US" sz="7200" dirty="0">
                <a:solidFill>
                  <a:schemeClr val="bg1"/>
                </a:solidFill>
              </a:rPr>
              <a:t>Deliverable: JIRA Cluster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376F88-262C-4A2D-8998-ED311CE2C97B}"/>
              </a:ext>
            </a:extLst>
          </p:cNvPr>
          <p:cNvSpPr/>
          <p:nvPr/>
        </p:nvSpPr>
        <p:spPr>
          <a:xfrm>
            <a:off x="736600" y="1378641"/>
            <a:ext cx="11049000" cy="1132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Table of Contents for RAAD Report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590EE-E21F-424F-9878-9CEA95FA225E}"/>
              </a:ext>
            </a:extLst>
          </p:cNvPr>
          <p:cNvSpPr txBox="1"/>
          <p:nvPr/>
        </p:nvSpPr>
        <p:spPr>
          <a:xfrm>
            <a:off x="662613" y="2593471"/>
            <a:ext cx="4880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AEEF"/>
                </a:solidFill>
              </a:rPr>
              <a:t>DF049:</a:t>
            </a:r>
            <a:endParaRPr lang="en-US" sz="1800" b="1" dirty="0">
              <a:solidFill>
                <a:srgbClr val="00AEE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655CD3-5465-4330-87FB-C1D44E478BA6}"/>
              </a:ext>
            </a:extLst>
          </p:cNvPr>
          <p:cNvSpPr txBox="1"/>
          <p:nvPr/>
        </p:nvSpPr>
        <p:spPr>
          <a:xfrm>
            <a:off x="7424057" y="2639637"/>
            <a:ext cx="4989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AEEF"/>
                </a:solidFill>
              </a:rPr>
              <a:t>DE003:</a:t>
            </a:r>
          </a:p>
          <a:p>
            <a:endParaRPr lang="en-US" sz="1800" b="1" dirty="0">
              <a:solidFill>
                <a:srgbClr val="00AEE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9BFF46-61EA-4F99-A3FC-B597B4A4F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890" y="3165093"/>
            <a:ext cx="4042031" cy="3581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907BCE-8468-4F61-8CBA-367475AAD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3045303"/>
            <a:ext cx="3106621" cy="37011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4740DE-E8EA-4BFB-94F1-50C55DBE93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689" y="2094664"/>
            <a:ext cx="1686673" cy="46518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ACCCF9-EBC9-4FB4-B3F8-0130EE864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6139" y="3165093"/>
            <a:ext cx="24574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89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EB5EC108112C4AACB011763034394F" ma:contentTypeVersion="12" ma:contentTypeDescription="Create a new document." ma:contentTypeScope="" ma:versionID="493d9ff710f6d494bd717a94b3d9d19e">
  <xsd:schema xmlns:xsd="http://www.w3.org/2001/XMLSchema" xmlns:xs="http://www.w3.org/2001/XMLSchema" xmlns:p="http://schemas.microsoft.com/office/2006/metadata/properties" xmlns:ns2="46b5e5b8-aa4b-43c7-aa4a-5deefdd27431" xmlns:ns3="770d00fd-782d-44f8-9ce2-b95561456b0d" targetNamespace="http://schemas.microsoft.com/office/2006/metadata/properties" ma:root="true" ma:fieldsID="0afde98bcc4c08781cd3658c9f5444f3" ns2:_="" ns3:_="">
    <xsd:import namespace="46b5e5b8-aa4b-43c7-aa4a-5deefdd27431"/>
    <xsd:import namespace="770d00fd-782d-44f8-9ce2-b95561456b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b5e5b8-aa4b-43c7-aa4a-5deefdd274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0d00fd-782d-44f8-9ce2-b95561456b0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9B6AEF-AF92-4887-A1A7-8C5A77670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b5e5b8-aa4b-43c7-aa4a-5deefdd27431"/>
    <ds:schemaRef ds:uri="770d00fd-782d-44f8-9ce2-b95561456b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892686A-FBC7-457C-9EE6-0DBDCA36299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8A01D52-648D-4F0F-8E7E-122F3E868E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2334</TotalTime>
  <Words>553</Words>
  <Application>Microsoft Office PowerPoint</Application>
  <PresentationFormat>Widescreen</PresentationFormat>
  <Paragraphs>125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Intel Clear</vt:lpstr>
      <vt:lpstr>Intel Clear Light</vt:lpstr>
      <vt:lpstr>Intel Clear Pro</vt:lpstr>
      <vt:lpstr>Office Theme</vt:lpstr>
      <vt:lpstr>Zijia (Stella) Cao </vt:lpstr>
      <vt:lpstr>Special Thank you</vt:lpstr>
      <vt:lpstr>Agenda</vt:lpstr>
      <vt:lpstr>About myself</vt:lpstr>
      <vt:lpstr>Deliverable: JIRA Cluster</vt:lpstr>
      <vt:lpstr>PowerPoint Presentation</vt:lpstr>
      <vt:lpstr>Deliverable: JIRA Cluster</vt:lpstr>
      <vt:lpstr>Deliverable: JIRA Cluster</vt:lpstr>
      <vt:lpstr>Deliverable: JIRA Cluster</vt:lpstr>
      <vt:lpstr>Challenge: Speculated root cause</vt:lpstr>
      <vt:lpstr>Challenge: speculated root cause</vt:lpstr>
      <vt:lpstr>Challenge: Inconsistent auto parser</vt:lpstr>
      <vt:lpstr>PowerPoint Presentation</vt:lpstr>
      <vt:lpstr> </vt:lpstr>
      <vt:lpstr> </vt:lpstr>
      <vt:lpstr>PowerPoint Presentation</vt:lpstr>
      <vt:lpstr> </vt:lpstr>
      <vt:lpstr>Lessons learned</vt:lpstr>
      <vt:lpstr>Key Learning Points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Zijia(Stella) INTERNSHIP SUMMARY</dc:title>
  <dc:creator>Cao, Zijia</dc:creator>
  <cp:lastModifiedBy>Tarango, Joseph D</cp:lastModifiedBy>
  <cp:revision>4</cp:revision>
  <dcterms:created xsi:type="dcterms:W3CDTF">2021-12-14T01:43:15Z</dcterms:created>
  <dcterms:modified xsi:type="dcterms:W3CDTF">2022-04-08T20:31:07Z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0x0101006DEB5EC108112C4AACB011763034394F</vt:lpwstr>
  </property>
</Properties>
</file>